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8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622f87280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622f8728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270fb16f0_0_462: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55" name="Google Shape;355;g11270fb16f0_0_462: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270fb16f0_0_47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64" name="Google Shape;364;g11270fb16f0_0_47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1270fb16f0_0_543: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72" name="Google Shape;372;g11270fb16f0_0_543: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1270fb16f0_0_551: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81" name="Google Shape;381;g11270fb16f0_0_551: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1270fb16f0_0_562: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93" name="Google Shape;393;g11270fb16f0_0_562: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1270fb16f0_0_635: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11270fb16f0_0_635: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02" name="Google Shape;402;g11270fb16f0_0_635: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1270fb16f0_0_708: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11270fb16f0_0_708: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12" name="Google Shape;412;g11270fb16f0_0_708: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270fb16f0_0_781: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20" name="Google Shape;420;g11270fb16f0_0_781: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270fb16f0_0_861: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28" name="Google Shape;428;g11270fb16f0_0_861: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1270fb16f0_0_87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38" name="Google Shape;438;g11270fb16f0_0_87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270fb16f0_0_7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286" name="Google Shape;286;g11270fb16f0_0_7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1270fb16f0_0_879: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48" name="Google Shape;448;g11270fb16f0_0_879: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1270fb16f0_0_954: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58" name="Google Shape;458;g11270fb16f0_0_954: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1270fb16f0_0_103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69" name="Google Shape;469;g11270fb16f0_0_103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1270fb16f0_0_1102: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11270fb16f0_0_1102: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77" name="Google Shape;477;g11270fb16f0_0_1102: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1270fb16f0_0_1111: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1270fb16f0_0_1111: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487" name="Google Shape;487;g11270fb16f0_0_1111: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12615bcf9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12615bcf9d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112615bcf9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f7fb27d303_0_176: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509" name="Google Shape;509;gf7fb27d303_0_176: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270fb16f0_0_77: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293" name="Google Shape;293;g11270fb16f0_0_7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270fb16f0_0_84: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01" name="Google Shape;301;g11270fb16f0_0_84: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1270fb16f0_0_15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1270fb16f0_0_157: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10" name="Google Shape;310;g11270fb16f0_0_157: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1270fb16f0_0_232: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19" name="Google Shape;319;g11270fb16f0_0_232: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270fb16f0_0_239: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27" name="Google Shape;327;g11270fb16f0_0_239: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1270fb16f0_0_318: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41" name="Google Shape;341;g11270fb16f0_0_318: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270fb16f0_0_39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48" name="Google Shape;348;g11270fb16f0_0_39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nciea.org/" TargetMode="External"/><Relationship Id="rId3" Type="http://schemas.openxmlformats.org/officeDocument/2006/relationships/image" Target="../media/image2.png"/><Relationship Id="rId4" Type="http://schemas.openxmlformats.org/officeDocument/2006/relationships/hyperlink" Target="https://creativecommons.org/licenses/by/4.0/" TargetMode="External"/><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nciea.org/" TargetMode="External"/><Relationship Id="rId3" Type="http://schemas.openxmlformats.org/officeDocument/2006/relationships/image" Target="../media/image8.png"/><Relationship Id="rId4" Type="http://schemas.openxmlformats.org/officeDocument/2006/relationships/hyperlink" Target="https://creativecommons.org/licenses/by/4.0/" TargetMode="External"/><Relationship Id="rId5"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8.png"/><Relationship Id="rId4" Type="http://schemas.openxmlformats.org/officeDocument/2006/relationships/image" Target="../media/image4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2"/>
          <p:cNvSpPr txBox="1"/>
          <p:nvPr>
            <p:ph type="ctrTitle"/>
          </p:nvPr>
        </p:nvSpPr>
        <p:spPr>
          <a:xfrm>
            <a:off x="838200" y="1986612"/>
            <a:ext cx="9829800" cy="190414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800"/>
              <a:buFont typeface="Calibri"/>
              <a:buNone/>
              <a:defRPr b="1" i="0" sz="4800">
                <a:solidFill>
                  <a:srgbClr val="26262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838200" y="3991918"/>
            <a:ext cx="9829800" cy="874269"/>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7F7F7F"/>
              </a:buClr>
              <a:buSzPts val="2400"/>
              <a:buNone/>
              <a:defRPr b="0" i="0" sz="2400">
                <a:solidFill>
                  <a:srgbClr val="7F7F7F"/>
                </a:solidFill>
                <a:latin typeface="Calibri"/>
                <a:ea typeface="Calibri"/>
                <a:cs typeface="Calibri"/>
                <a:sym typeface="Calibri"/>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2">
            <a:hlinkClick r:id="rId2"/>
          </p:cNvPr>
          <p:cNvPicPr preferRelativeResize="0"/>
          <p:nvPr/>
        </p:nvPicPr>
        <p:blipFill rotWithShape="1">
          <a:blip r:embed="rId3">
            <a:alphaModFix/>
          </a:blip>
          <a:srcRect b="0" l="0" r="0" t="0"/>
          <a:stretch/>
        </p:blipFill>
        <p:spPr>
          <a:xfrm>
            <a:off x="838202" y="744283"/>
            <a:ext cx="2608540" cy="793239"/>
          </a:xfrm>
          <a:prstGeom prst="rect">
            <a:avLst/>
          </a:prstGeom>
          <a:noFill/>
          <a:ln>
            <a:noFill/>
          </a:ln>
        </p:spPr>
      </p:pic>
      <p:sp>
        <p:nvSpPr>
          <p:cNvPr id="20" name="Google Shape;20;p2"/>
          <p:cNvSpPr/>
          <p:nvPr/>
        </p:nvSpPr>
        <p:spPr>
          <a:xfrm>
            <a:off x="10668000" y="0"/>
            <a:ext cx="1524000" cy="6858000"/>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2"/>
          <p:cNvSpPr/>
          <p:nvPr/>
        </p:nvSpPr>
        <p:spPr>
          <a:xfrm>
            <a:off x="728872" y="6370436"/>
            <a:ext cx="677173" cy="351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2"/>
          <p:cNvSpPr/>
          <p:nvPr/>
        </p:nvSpPr>
        <p:spPr>
          <a:xfrm>
            <a:off x="10669928" y="13502"/>
            <a:ext cx="1524000" cy="6858000"/>
          </a:xfrm>
          <a:prstGeom prst="rect">
            <a:avLst/>
          </a:prstGeom>
          <a:solidFill>
            <a:srgbClr val="11B995">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2"/>
          <p:cNvSpPr txBox="1"/>
          <p:nvPr>
            <p:ph idx="2" type="body"/>
          </p:nvPr>
        </p:nvSpPr>
        <p:spPr>
          <a:xfrm>
            <a:off x="838200" y="5013325"/>
            <a:ext cx="9827872" cy="135711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
          <p:cNvSpPr/>
          <p:nvPr/>
        </p:nvSpPr>
        <p:spPr>
          <a:xfrm>
            <a:off x="728870" y="6281804"/>
            <a:ext cx="848139" cy="4396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5" name="Google Shape;25;p2"/>
          <p:cNvGrpSpPr/>
          <p:nvPr/>
        </p:nvGrpSpPr>
        <p:grpSpPr>
          <a:xfrm>
            <a:off x="932796" y="6312411"/>
            <a:ext cx="2513944" cy="383182"/>
            <a:chOff x="848834" y="5976182"/>
            <a:chExt cx="2513944" cy="383182"/>
          </a:xfrm>
        </p:grpSpPr>
        <p:pic>
          <p:nvPicPr>
            <p:cNvPr id="26" name="Google Shape;26;p2">
              <a:hlinkClick r:id="rId4"/>
            </p:cNvPr>
            <p:cNvPicPr preferRelativeResize="0"/>
            <p:nvPr/>
          </p:nvPicPr>
          <p:blipFill rotWithShape="1">
            <a:blip r:embed="rId5">
              <a:alphaModFix amt="50000"/>
            </a:blip>
            <a:srcRect b="0" l="0" r="0" t="0"/>
            <a:stretch/>
          </p:blipFill>
          <p:spPr>
            <a:xfrm>
              <a:off x="848834" y="6023174"/>
              <a:ext cx="598970" cy="284127"/>
            </a:xfrm>
            <a:prstGeom prst="rect">
              <a:avLst/>
            </a:prstGeom>
            <a:noFill/>
            <a:ln>
              <a:noFill/>
            </a:ln>
          </p:spPr>
        </p:pic>
        <p:sp>
          <p:nvSpPr>
            <p:cNvPr id="27" name="Google Shape;27;p2"/>
            <p:cNvSpPr txBox="1"/>
            <p:nvPr/>
          </p:nvSpPr>
          <p:spPr>
            <a:xfrm>
              <a:off x="1466648" y="5976182"/>
              <a:ext cx="1896130" cy="3831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This work is licensed under a </a:t>
              </a:r>
              <a:br>
                <a:rPr b="0" i="0" lang="en-US" sz="700" u="none" cap="none" strike="noStrike">
                  <a:solidFill>
                    <a:srgbClr val="898989"/>
                  </a:solidFill>
                  <a:latin typeface="Calibri"/>
                  <a:ea typeface="Calibri"/>
                  <a:cs typeface="Calibri"/>
                  <a:sym typeface="Calibri"/>
                </a:rPr>
              </a:br>
              <a:r>
                <a:rPr b="0" i="0" lang="en-US" sz="700" u="none" cap="none" strike="noStrike">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International License.</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0" name="Shape 90"/>
        <p:cNvGrpSpPr/>
        <p:nvPr/>
      </p:nvGrpSpPr>
      <p:grpSpPr>
        <a:xfrm>
          <a:off x="0" y="0"/>
          <a:ext cx="0" cy="0"/>
          <a:chOff x="0" y="0"/>
          <a:chExt cx="0" cy="0"/>
        </a:xfrm>
      </p:grpSpPr>
      <p:sp>
        <p:nvSpPr>
          <p:cNvPr id="91" name="Google Shape;91;p11"/>
          <p:cNvSpPr txBox="1"/>
          <p:nvPr>
            <p:ph type="title"/>
          </p:nvPr>
        </p:nvSpPr>
        <p:spPr>
          <a:xfrm>
            <a:off x="831851" y="144211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800"/>
              <a:buFont typeface="Calibri"/>
              <a:buNone/>
              <a:defRPr b="1" i="0"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txBox="1"/>
          <p:nvPr>
            <p:ph idx="1" type="body"/>
          </p:nvPr>
        </p:nvSpPr>
        <p:spPr>
          <a:xfrm>
            <a:off x="831851" y="432184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600"/>
              <a:buNone/>
              <a:defRPr sz="26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3" name="Google Shape;93;p11"/>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11"/>
          <p:cNvCxnSpPr/>
          <p:nvPr/>
        </p:nvCxnSpPr>
        <p:spPr>
          <a:xfrm>
            <a:off x="923927" y="4321839"/>
            <a:ext cx="10423525" cy="0"/>
          </a:xfrm>
          <a:prstGeom prst="straightConnector1">
            <a:avLst/>
          </a:prstGeom>
          <a:noFill/>
          <a:ln cap="flat" cmpd="sng" w="19050">
            <a:solidFill>
              <a:srgbClr val="00A84F"/>
            </a:solidFill>
            <a:prstDash val="solid"/>
            <a:miter lim="800000"/>
            <a:headEnd len="sm" w="sm" type="none"/>
            <a:tailEnd len="sm" w="sm" type="none"/>
          </a:ln>
        </p:spPr>
      </p:cxnSp>
      <p:pic>
        <p:nvPicPr>
          <p:cNvPr id="96" name="Google Shape;96;p11"/>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12"/>
          <p:cNvSpPr txBox="1"/>
          <p:nvPr>
            <p:ph type="title"/>
          </p:nvPr>
        </p:nvSpPr>
        <p:spPr>
          <a:xfrm>
            <a:off x="831851" y="1442118"/>
            <a:ext cx="9434895"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4800"/>
              <a:buFont typeface="Calibri"/>
              <a:buNone/>
              <a:defRPr b="1" i="0" sz="480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2"/>
          <p:cNvSpPr txBox="1"/>
          <p:nvPr>
            <p:ph idx="1" type="body"/>
          </p:nvPr>
        </p:nvSpPr>
        <p:spPr>
          <a:xfrm>
            <a:off x="831851" y="4321843"/>
            <a:ext cx="4888727"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600"/>
              <a:buNone/>
              <a:defRPr sz="2600">
                <a:solidFill>
                  <a:srgbClr val="3F3F3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0" name="Google Shape;100;p12"/>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a:solidFill>
                  <a:srgbClr val="7F7F7F"/>
                </a:solidFill>
                <a:latin typeface="Calibri"/>
                <a:ea typeface="Calibri"/>
                <a:cs typeface="Calibri"/>
                <a:sym typeface="Calibri"/>
              </a:defRPr>
            </a:lvl1pPr>
            <a:lvl2pPr indent="0" lvl="1" marL="0" algn="r">
              <a:spcBef>
                <a:spcPts val="0"/>
              </a:spcBef>
              <a:buNone/>
              <a:defRPr b="0" i="0" sz="1000">
                <a:solidFill>
                  <a:srgbClr val="7F7F7F"/>
                </a:solidFill>
                <a:latin typeface="Calibri"/>
                <a:ea typeface="Calibri"/>
                <a:cs typeface="Calibri"/>
                <a:sym typeface="Calibri"/>
              </a:defRPr>
            </a:lvl2pPr>
            <a:lvl3pPr indent="0" lvl="2" marL="0" algn="r">
              <a:spcBef>
                <a:spcPts val="0"/>
              </a:spcBef>
              <a:buNone/>
              <a:defRPr b="0" i="0" sz="1000">
                <a:solidFill>
                  <a:srgbClr val="7F7F7F"/>
                </a:solidFill>
                <a:latin typeface="Calibri"/>
                <a:ea typeface="Calibri"/>
                <a:cs typeface="Calibri"/>
                <a:sym typeface="Calibri"/>
              </a:defRPr>
            </a:lvl3pPr>
            <a:lvl4pPr indent="0" lvl="3" marL="0" algn="r">
              <a:spcBef>
                <a:spcPts val="0"/>
              </a:spcBef>
              <a:buNone/>
              <a:defRPr b="0" i="0" sz="1000">
                <a:solidFill>
                  <a:srgbClr val="7F7F7F"/>
                </a:solidFill>
                <a:latin typeface="Calibri"/>
                <a:ea typeface="Calibri"/>
                <a:cs typeface="Calibri"/>
                <a:sym typeface="Calibri"/>
              </a:defRPr>
            </a:lvl4pPr>
            <a:lvl5pPr indent="0" lvl="4" marL="0" algn="r">
              <a:spcBef>
                <a:spcPts val="0"/>
              </a:spcBef>
              <a:buNone/>
              <a:defRPr b="0" i="0" sz="1000">
                <a:solidFill>
                  <a:srgbClr val="7F7F7F"/>
                </a:solidFill>
                <a:latin typeface="Calibri"/>
                <a:ea typeface="Calibri"/>
                <a:cs typeface="Calibri"/>
                <a:sym typeface="Calibri"/>
              </a:defRPr>
            </a:lvl5pPr>
            <a:lvl6pPr indent="0" lvl="5" marL="0" algn="r">
              <a:spcBef>
                <a:spcPts val="0"/>
              </a:spcBef>
              <a:buNone/>
              <a:defRPr b="0" i="0" sz="1000">
                <a:solidFill>
                  <a:srgbClr val="7F7F7F"/>
                </a:solidFill>
                <a:latin typeface="Calibri"/>
                <a:ea typeface="Calibri"/>
                <a:cs typeface="Calibri"/>
                <a:sym typeface="Calibri"/>
              </a:defRPr>
            </a:lvl6pPr>
            <a:lvl7pPr indent="0" lvl="6" marL="0" algn="r">
              <a:spcBef>
                <a:spcPts val="0"/>
              </a:spcBef>
              <a:buNone/>
              <a:defRPr b="0" i="0" sz="1000">
                <a:solidFill>
                  <a:srgbClr val="7F7F7F"/>
                </a:solidFill>
                <a:latin typeface="Calibri"/>
                <a:ea typeface="Calibri"/>
                <a:cs typeface="Calibri"/>
                <a:sym typeface="Calibri"/>
              </a:defRPr>
            </a:lvl7pPr>
            <a:lvl8pPr indent="0" lvl="7" marL="0" algn="r">
              <a:spcBef>
                <a:spcPts val="0"/>
              </a:spcBef>
              <a:buNone/>
              <a:defRPr b="0" i="0" sz="1000">
                <a:solidFill>
                  <a:srgbClr val="7F7F7F"/>
                </a:solidFill>
                <a:latin typeface="Calibri"/>
                <a:ea typeface="Calibri"/>
                <a:cs typeface="Calibri"/>
                <a:sym typeface="Calibri"/>
              </a:defRPr>
            </a:lvl8pPr>
            <a:lvl9pPr indent="0" lvl="8" marL="0" algn="r">
              <a:spcBef>
                <a:spcPts val="0"/>
              </a:spcBef>
              <a:buNone/>
              <a:defRPr b="0" i="0" sz="10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12"/>
          <p:cNvCxnSpPr/>
          <p:nvPr/>
        </p:nvCxnSpPr>
        <p:spPr>
          <a:xfrm>
            <a:off x="923927" y="4321839"/>
            <a:ext cx="10423525" cy="0"/>
          </a:xfrm>
          <a:prstGeom prst="straightConnector1">
            <a:avLst/>
          </a:prstGeom>
          <a:noFill/>
          <a:ln cap="flat" cmpd="sng" w="19050">
            <a:solidFill>
              <a:srgbClr val="00A84F"/>
            </a:solidFill>
            <a:prstDash val="solid"/>
            <a:miter lim="800000"/>
            <a:headEnd len="sm" w="sm" type="none"/>
            <a:tailEnd len="sm" w="sm" type="none"/>
          </a:ln>
        </p:spPr>
      </p:cxnSp>
      <p:pic>
        <p:nvPicPr>
          <p:cNvPr id="103" name="Google Shape;103;p12"/>
          <p:cNvPicPr preferRelativeResize="0"/>
          <p:nvPr/>
        </p:nvPicPr>
        <p:blipFill rotWithShape="1">
          <a:blip r:embed="rId3">
            <a:alphaModFix/>
          </a:blip>
          <a:srcRect b="0" l="0" r="0" t="0"/>
          <a:stretch/>
        </p:blipFill>
        <p:spPr>
          <a:xfrm>
            <a:off x="10528531" y="318502"/>
            <a:ext cx="1283880" cy="3904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04" name="Shape 104"/>
        <p:cNvGrpSpPr/>
        <p:nvPr/>
      </p:nvGrpSpPr>
      <p:grpSpPr>
        <a:xfrm>
          <a:off x="0" y="0"/>
          <a:ext cx="0" cy="0"/>
          <a:chOff x="0" y="0"/>
          <a:chExt cx="0" cy="0"/>
        </a:xfrm>
      </p:grpSpPr>
      <p:pic>
        <p:nvPicPr>
          <p:cNvPr id="105" name="Google Shape;105;p13"/>
          <p:cNvPicPr preferRelativeResize="0"/>
          <p:nvPr/>
        </p:nvPicPr>
        <p:blipFill rotWithShape="1">
          <a:blip r:embed="rId2">
            <a:alphaModFix/>
          </a:blip>
          <a:srcRect b="0" l="0" r="0" t="0"/>
          <a:stretch/>
        </p:blipFill>
        <p:spPr>
          <a:xfrm>
            <a:off x="4370436" y="2904271"/>
            <a:ext cx="3451128" cy="1049465"/>
          </a:xfrm>
          <a:prstGeom prst="rect">
            <a:avLst/>
          </a:prstGeom>
          <a:noFill/>
          <a:ln>
            <a:noFill/>
          </a:ln>
        </p:spPr>
      </p:pic>
      <p:sp>
        <p:nvSpPr>
          <p:cNvPr id="106" name="Google Shape;106;p13"/>
          <p:cNvSpPr txBox="1"/>
          <p:nvPr/>
        </p:nvSpPr>
        <p:spPr>
          <a:xfrm>
            <a:off x="3869379" y="4453250"/>
            <a:ext cx="445324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107" name="Google Shape;107;p13"/>
          <p:cNvSpPr/>
          <p:nvPr/>
        </p:nvSpPr>
        <p:spPr>
          <a:xfrm>
            <a:off x="822962" y="6342615"/>
            <a:ext cx="615143" cy="3574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 name="Google Shape;108;p13"/>
          <p:cNvGrpSpPr/>
          <p:nvPr/>
        </p:nvGrpSpPr>
        <p:grpSpPr>
          <a:xfrm>
            <a:off x="10010296" y="6312414"/>
            <a:ext cx="2513947" cy="383182"/>
            <a:chOff x="848834" y="5976182"/>
            <a:chExt cx="2513946" cy="383182"/>
          </a:xfrm>
        </p:grpSpPr>
        <p:pic>
          <p:nvPicPr>
            <p:cNvPr id="109" name="Google Shape;109;p13"/>
            <p:cNvPicPr preferRelativeResize="0"/>
            <p:nvPr/>
          </p:nvPicPr>
          <p:blipFill rotWithShape="1">
            <a:blip r:embed="rId3">
              <a:alphaModFix amt="50000"/>
            </a:blip>
            <a:srcRect b="0" l="0" r="0" t="0"/>
            <a:stretch/>
          </p:blipFill>
          <p:spPr>
            <a:xfrm>
              <a:off x="848834" y="6023174"/>
              <a:ext cx="598970" cy="284127"/>
            </a:xfrm>
            <a:prstGeom prst="rect">
              <a:avLst/>
            </a:prstGeom>
            <a:noFill/>
            <a:ln>
              <a:noFill/>
            </a:ln>
          </p:spPr>
        </p:pic>
        <p:sp>
          <p:nvSpPr>
            <p:cNvPr id="110" name="Google Shape;110;p13"/>
            <p:cNvSpPr txBox="1"/>
            <p:nvPr/>
          </p:nvSpPr>
          <p:spPr>
            <a:xfrm>
              <a:off x="1466649" y="5976182"/>
              <a:ext cx="1896131" cy="3831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Contact Info">
  <p:cSld name="End Slide with Contact Info">
    <p:spTree>
      <p:nvGrpSpPr>
        <p:cNvPr id="111" name="Shape 111"/>
        <p:cNvGrpSpPr/>
        <p:nvPr/>
      </p:nvGrpSpPr>
      <p:grpSpPr>
        <a:xfrm>
          <a:off x="0" y="0"/>
          <a:ext cx="0" cy="0"/>
          <a:chOff x="0" y="0"/>
          <a:chExt cx="0" cy="0"/>
        </a:xfrm>
      </p:grpSpPr>
      <p:sp>
        <p:nvSpPr>
          <p:cNvPr id="112" name="Google Shape;112;p14"/>
          <p:cNvSpPr/>
          <p:nvPr/>
        </p:nvSpPr>
        <p:spPr>
          <a:xfrm>
            <a:off x="0" y="0"/>
            <a:ext cx="406908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3" name="Google Shape;113;p14"/>
          <p:cNvPicPr preferRelativeResize="0"/>
          <p:nvPr/>
        </p:nvPicPr>
        <p:blipFill rotWithShape="1">
          <a:blip r:embed="rId2">
            <a:alphaModFix/>
          </a:blip>
          <a:srcRect b="0" l="0" r="0" t="0"/>
          <a:stretch/>
        </p:blipFill>
        <p:spPr>
          <a:xfrm>
            <a:off x="6272388" y="2904271"/>
            <a:ext cx="3451128" cy="1049465"/>
          </a:xfrm>
          <a:prstGeom prst="rect">
            <a:avLst/>
          </a:prstGeom>
          <a:noFill/>
          <a:ln>
            <a:noFill/>
          </a:ln>
        </p:spPr>
      </p:pic>
      <p:sp>
        <p:nvSpPr>
          <p:cNvPr id="114" name="Google Shape;114;p14"/>
          <p:cNvSpPr txBox="1"/>
          <p:nvPr/>
        </p:nvSpPr>
        <p:spPr>
          <a:xfrm>
            <a:off x="5771331" y="4453250"/>
            <a:ext cx="445324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115" name="Google Shape;115;p14"/>
          <p:cNvSpPr txBox="1"/>
          <p:nvPr>
            <p:ph idx="1" type="body"/>
          </p:nvPr>
        </p:nvSpPr>
        <p:spPr>
          <a:xfrm>
            <a:off x="444692" y="2057400"/>
            <a:ext cx="3121469" cy="4162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400"/>
              <a:buNone/>
              <a:defRPr sz="24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6" name="Google Shape;116;p14"/>
          <p:cNvSpPr/>
          <p:nvPr>
            <p:ph idx="2" type="pic"/>
          </p:nvPr>
        </p:nvSpPr>
        <p:spPr>
          <a:xfrm>
            <a:off x="444691" y="476458"/>
            <a:ext cx="11430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95959"/>
              </a:buClr>
              <a:buSzPts val="1000"/>
              <a:buFont typeface="Arial"/>
              <a:buNone/>
              <a:defRPr b="0" i="0" sz="10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rgbClr val="595959"/>
              </a:buClr>
              <a:buSzPts val="2800"/>
              <a:buFont typeface="Noto Sans Symbols"/>
              <a:buNone/>
              <a:defRPr b="0" i="0" sz="2800" u="none" cap="none" strike="noStrike">
                <a:solidFill>
                  <a:srgbClr val="595959"/>
                </a:solidFill>
                <a:latin typeface="Calibri"/>
                <a:ea typeface="Calibri"/>
                <a:cs typeface="Calibri"/>
                <a:sym typeface="Calibri"/>
              </a:defRPr>
            </a:lvl2pPr>
            <a:lvl3pPr lvl="2" marR="0" rtl="0" algn="l">
              <a:lnSpc>
                <a:spcPct val="90000"/>
              </a:lnSpc>
              <a:spcBef>
                <a:spcPts val="50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3pPr>
            <a:lvl4pPr lvl="3" marR="0" rtl="0" algn="l">
              <a:lnSpc>
                <a:spcPct val="90000"/>
              </a:lnSpc>
              <a:spcBef>
                <a:spcPts val="500"/>
              </a:spcBef>
              <a:spcAft>
                <a:spcPts val="0"/>
              </a:spcAft>
              <a:buClr>
                <a:srgbClr val="595959"/>
              </a:buClr>
              <a:buSzPts val="2000"/>
              <a:buFont typeface="Noto Sans Symbols"/>
              <a:buNone/>
              <a:defRPr b="0" i="0" sz="2000" u="none" cap="none" strike="noStrike">
                <a:solidFill>
                  <a:srgbClr val="595959"/>
                </a:solidFill>
                <a:latin typeface="Calibri"/>
                <a:ea typeface="Calibri"/>
                <a:cs typeface="Calibri"/>
                <a:sym typeface="Calibri"/>
              </a:defRPr>
            </a:lvl4pPr>
            <a:lvl5pPr lvl="4" marR="0" rtl="0" algn="l">
              <a:lnSpc>
                <a:spcPct val="90000"/>
              </a:lnSpc>
              <a:spcBef>
                <a:spcPts val="500"/>
              </a:spcBef>
              <a:spcAft>
                <a:spcPts val="0"/>
              </a:spcAft>
              <a:buClr>
                <a:srgbClr val="595959"/>
              </a:buClr>
              <a:buSzPts val="2000"/>
              <a:buFont typeface="Arial"/>
              <a:buNone/>
              <a:defRPr b="0" i="0" sz="2000" u="none" cap="none" strike="noStrike">
                <a:solidFill>
                  <a:srgbClr val="595959"/>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cxnSp>
        <p:nvCxnSpPr>
          <p:cNvPr id="117" name="Google Shape;117;p14"/>
          <p:cNvCxnSpPr/>
          <p:nvPr/>
        </p:nvCxnSpPr>
        <p:spPr>
          <a:xfrm>
            <a:off x="444691" y="1855215"/>
            <a:ext cx="1143000" cy="0"/>
          </a:xfrm>
          <a:prstGeom prst="straightConnector1">
            <a:avLst/>
          </a:prstGeom>
          <a:noFill/>
          <a:ln cap="flat" cmpd="sng" w="19050">
            <a:solidFill>
              <a:srgbClr val="00A84F"/>
            </a:solidFill>
            <a:prstDash val="solid"/>
            <a:miter lim="800000"/>
            <a:headEnd len="sm" w="sm" type="none"/>
            <a:tailEnd len="sm" w="sm" type="none"/>
          </a:ln>
        </p:spPr>
      </p:cxnSp>
      <p:sp>
        <p:nvSpPr>
          <p:cNvPr id="118" name="Google Shape;118;p14"/>
          <p:cNvSpPr txBox="1"/>
          <p:nvPr>
            <p:ph idx="11" type="ftr"/>
          </p:nvPr>
        </p:nvSpPr>
        <p:spPr>
          <a:xfrm>
            <a:off x="1319261"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100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19" name="Google Shape;119;p14"/>
          <p:cNvGrpSpPr/>
          <p:nvPr/>
        </p:nvGrpSpPr>
        <p:grpSpPr>
          <a:xfrm>
            <a:off x="10010296" y="6312414"/>
            <a:ext cx="2513947" cy="383182"/>
            <a:chOff x="848834" y="5976182"/>
            <a:chExt cx="2513946" cy="383182"/>
          </a:xfrm>
        </p:grpSpPr>
        <p:pic>
          <p:nvPicPr>
            <p:cNvPr id="120" name="Google Shape;120;p14"/>
            <p:cNvPicPr preferRelativeResize="0"/>
            <p:nvPr/>
          </p:nvPicPr>
          <p:blipFill rotWithShape="1">
            <a:blip r:embed="rId3">
              <a:alphaModFix amt="50000"/>
            </a:blip>
            <a:srcRect b="0" l="0" r="0" t="0"/>
            <a:stretch/>
          </p:blipFill>
          <p:spPr>
            <a:xfrm>
              <a:off x="848834" y="6023174"/>
              <a:ext cx="598970" cy="284127"/>
            </a:xfrm>
            <a:prstGeom prst="rect">
              <a:avLst/>
            </a:prstGeom>
            <a:noFill/>
            <a:ln>
              <a:noFill/>
            </a:ln>
          </p:spPr>
        </p:pic>
        <p:sp>
          <p:nvSpPr>
            <p:cNvPr id="121" name="Google Shape;121;p14"/>
            <p:cNvSpPr txBox="1"/>
            <p:nvPr/>
          </p:nvSpPr>
          <p:spPr>
            <a:xfrm>
              <a:off x="1466649" y="5976182"/>
              <a:ext cx="1896131" cy="3831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1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1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35" name="Google Shape;135;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1" name="Google Shape;141;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 name="Shape 144"/>
        <p:cNvGrpSpPr/>
        <p:nvPr/>
      </p:nvGrpSpPr>
      <p:grpSpPr>
        <a:xfrm>
          <a:off x="0" y="0"/>
          <a:ext cx="0" cy="0"/>
          <a:chOff x="0" y="0"/>
          <a:chExt cx="0" cy="0"/>
        </a:xfrm>
      </p:grpSpPr>
      <p:sp>
        <p:nvSpPr>
          <p:cNvPr id="145" name="Google Shape;145;p1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1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47" name="Google Shape;147;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2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3" name="Google Shape;153;p2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4" name="Google Shape;154;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2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2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60" name="Google Shape;160;p2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1" name="Google Shape;161;p2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62" name="Google Shape;162;p2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3" name="Google Shape;163;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838200" y="365129"/>
            <a:ext cx="9144000" cy="88570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 type="body"/>
          </p:nvPr>
        </p:nvSpPr>
        <p:spPr>
          <a:xfrm>
            <a:off x="838200" y="1394306"/>
            <a:ext cx="10515600" cy="48425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
          <p:cNvSpPr txBox="1"/>
          <p:nvPr>
            <p:ph idx="11" type="ftr"/>
          </p:nvPr>
        </p:nvSpPr>
        <p:spPr>
          <a:xfrm>
            <a:off x="48608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3"/>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cxnSp>
        <p:nvCxnSpPr>
          <p:cNvPr id="34" name="Google Shape;34;p3"/>
          <p:cNvCxnSpPr/>
          <p:nvPr/>
        </p:nvCxnSpPr>
        <p:spPr>
          <a:xfrm>
            <a:off x="923925" y="1269999"/>
            <a:ext cx="10429875" cy="0"/>
          </a:xfrm>
          <a:prstGeom prst="straightConnector1">
            <a:avLst/>
          </a:prstGeom>
          <a:noFill/>
          <a:ln cap="flat" cmpd="sng" w="19050">
            <a:solidFill>
              <a:srgbClr val="00A84F"/>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2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3"/>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74" name="Google Shape;174;p23"/>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75" name="Google Shape;175;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2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4"/>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1" name="Google Shape;181;p2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82" name="Google Shape;182;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25"/>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8" name="Google Shape;188;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2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2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4" name="Google Shape;194;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4" name="Shape 204"/>
        <p:cNvGrpSpPr/>
        <p:nvPr/>
      </p:nvGrpSpPr>
      <p:grpSpPr>
        <a:xfrm>
          <a:off x="0" y="0"/>
          <a:ext cx="0" cy="0"/>
          <a:chOff x="0" y="0"/>
          <a:chExt cx="0" cy="0"/>
        </a:xfrm>
      </p:grpSpPr>
      <p:sp>
        <p:nvSpPr>
          <p:cNvPr id="205" name="Google Shape;205;p28"/>
          <p:cNvSpPr txBox="1"/>
          <p:nvPr>
            <p:ph type="ctrTitle"/>
          </p:nvPr>
        </p:nvSpPr>
        <p:spPr>
          <a:xfrm>
            <a:off x="838200" y="1986612"/>
            <a:ext cx="9829800" cy="19041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800"/>
              <a:buFont typeface="Calibri"/>
              <a:buNone/>
              <a:defRPr b="1" i="0" sz="4800">
                <a:solidFill>
                  <a:srgbClr val="262626"/>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28"/>
          <p:cNvSpPr txBox="1"/>
          <p:nvPr>
            <p:ph idx="1" type="subTitle"/>
          </p:nvPr>
        </p:nvSpPr>
        <p:spPr>
          <a:xfrm>
            <a:off x="838200" y="3991918"/>
            <a:ext cx="9829800" cy="8742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rgbClr val="7F7F7F"/>
              </a:buClr>
              <a:buSzPts val="2400"/>
              <a:buNone/>
              <a:defRPr b="0" i="0" sz="2400">
                <a:solidFill>
                  <a:srgbClr val="7F7F7F"/>
                </a:solidFill>
                <a:latin typeface="Calibri"/>
                <a:ea typeface="Calibri"/>
                <a:cs typeface="Calibri"/>
                <a:sym typeface="Calibri"/>
              </a:defRPr>
            </a:lvl1pPr>
            <a:lvl2pPr lvl="1" rtl="0" algn="ctr">
              <a:lnSpc>
                <a:spcPct val="90000"/>
              </a:lnSpc>
              <a:spcBef>
                <a:spcPts val="500"/>
              </a:spcBef>
              <a:spcAft>
                <a:spcPts val="0"/>
              </a:spcAft>
              <a:buClr>
                <a:srgbClr val="595959"/>
              </a:buClr>
              <a:buSzPts val="2000"/>
              <a:buNone/>
              <a:defRPr sz="2000"/>
            </a:lvl2pPr>
            <a:lvl3pPr lvl="2" rtl="0" algn="ctr">
              <a:lnSpc>
                <a:spcPct val="90000"/>
              </a:lnSpc>
              <a:spcBef>
                <a:spcPts val="500"/>
              </a:spcBef>
              <a:spcAft>
                <a:spcPts val="0"/>
              </a:spcAft>
              <a:buClr>
                <a:srgbClr val="595959"/>
              </a:buClr>
              <a:buSzPts val="1800"/>
              <a:buNone/>
              <a:defRPr sz="1800"/>
            </a:lvl3pPr>
            <a:lvl4pPr lvl="3" rtl="0" algn="ctr">
              <a:lnSpc>
                <a:spcPct val="90000"/>
              </a:lnSpc>
              <a:spcBef>
                <a:spcPts val="500"/>
              </a:spcBef>
              <a:spcAft>
                <a:spcPts val="0"/>
              </a:spcAft>
              <a:buClr>
                <a:srgbClr val="595959"/>
              </a:buClr>
              <a:buSzPts val="1600"/>
              <a:buNone/>
              <a:defRPr sz="1600"/>
            </a:lvl4pPr>
            <a:lvl5pPr lvl="4" rtl="0" algn="ctr">
              <a:lnSpc>
                <a:spcPct val="90000"/>
              </a:lnSpc>
              <a:spcBef>
                <a:spcPts val="500"/>
              </a:spcBef>
              <a:spcAft>
                <a:spcPts val="0"/>
              </a:spcAft>
              <a:buClr>
                <a:srgbClr val="595959"/>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207" name="Google Shape;207;p28">
            <a:hlinkClick r:id="rId2"/>
          </p:cNvPr>
          <p:cNvPicPr preferRelativeResize="0"/>
          <p:nvPr/>
        </p:nvPicPr>
        <p:blipFill rotWithShape="1">
          <a:blip r:embed="rId3">
            <a:alphaModFix/>
          </a:blip>
          <a:srcRect b="0" l="0" r="0" t="0"/>
          <a:stretch/>
        </p:blipFill>
        <p:spPr>
          <a:xfrm>
            <a:off x="838202" y="744283"/>
            <a:ext cx="2608541" cy="793239"/>
          </a:xfrm>
          <a:prstGeom prst="rect">
            <a:avLst/>
          </a:prstGeom>
          <a:noFill/>
          <a:ln>
            <a:noFill/>
          </a:ln>
        </p:spPr>
      </p:pic>
      <p:sp>
        <p:nvSpPr>
          <p:cNvPr id="208" name="Google Shape;208;p28"/>
          <p:cNvSpPr/>
          <p:nvPr/>
        </p:nvSpPr>
        <p:spPr>
          <a:xfrm>
            <a:off x="10668000" y="0"/>
            <a:ext cx="1524000" cy="6858000"/>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28"/>
          <p:cNvSpPr/>
          <p:nvPr/>
        </p:nvSpPr>
        <p:spPr>
          <a:xfrm>
            <a:off x="728872" y="6370436"/>
            <a:ext cx="677100" cy="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28"/>
          <p:cNvSpPr/>
          <p:nvPr/>
        </p:nvSpPr>
        <p:spPr>
          <a:xfrm>
            <a:off x="10669928" y="13502"/>
            <a:ext cx="1524000" cy="6858000"/>
          </a:xfrm>
          <a:prstGeom prst="rect">
            <a:avLst/>
          </a:prstGeom>
          <a:solidFill>
            <a:srgbClr val="11B995">
              <a:alpha val="4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28"/>
          <p:cNvSpPr txBox="1"/>
          <p:nvPr>
            <p:ph idx="2" type="body"/>
          </p:nvPr>
        </p:nvSpPr>
        <p:spPr>
          <a:xfrm>
            <a:off x="838200" y="5013325"/>
            <a:ext cx="9828000" cy="1357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7F7F7F"/>
              </a:buClr>
              <a:buSzPts val="2400"/>
              <a:buNone/>
              <a:defRPr sz="2400">
                <a:solidFill>
                  <a:srgbClr val="7F7F7F"/>
                </a:solidFill>
              </a:defRPr>
            </a:lvl1pPr>
            <a:lvl2pPr indent="-342900" lvl="1" marL="914400" rtl="0" algn="l">
              <a:lnSpc>
                <a:spcPct val="90000"/>
              </a:lnSpc>
              <a:spcBef>
                <a:spcPts val="500"/>
              </a:spcBef>
              <a:spcAft>
                <a:spcPts val="0"/>
              </a:spcAft>
              <a:buClr>
                <a:srgbClr val="595959"/>
              </a:buClr>
              <a:buSzPts val="1800"/>
              <a:buChar char="▪"/>
              <a:defRPr/>
            </a:lvl2pPr>
            <a:lvl3pPr indent="-342900" lvl="2" marL="1371600" rtl="0" algn="l">
              <a:lnSpc>
                <a:spcPct val="90000"/>
              </a:lnSpc>
              <a:spcBef>
                <a:spcPts val="500"/>
              </a:spcBef>
              <a:spcAft>
                <a:spcPts val="0"/>
              </a:spcAft>
              <a:buClr>
                <a:srgbClr val="595959"/>
              </a:buClr>
              <a:buSzPts val="1800"/>
              <a:buChar char="•"/>
              <a:defRPr/>
            </a:lvl3pPr>
            <a:lvl4pPr indent="-342900" lvl="3" marL="1828800" rtl="0" algn="l">
              <a:lnSpc>
                <a:spcPct val="90000"/>
              </a:lnSpc>
              <a:spcBef>
                <a:spcPts val="500"/>
              </a:spcBef>
              <a:spcAft>
                <a:spcPts val="0"/>
              </a:spcAft>
              <a:buClr>
                <a:srgbClr val="595959"/>
              </a:buClr>
              <a:buSzPts val="1800"/>
              <a:buChar char="▪"/>
              <a:defRPr/>
            </a:lvl4pPr>
            <a:lvl5pPr indent="-342900" lvl="4" marL="2286000" rtl="0" algn="l">
              <a:lnSpc>
                <a:spcPct val="90000"/>
              </a:lnSpc>
              <a:spcBef>
                <a:spcPts val="500"/>
              </a:spcBef>
              <a:spcAft>
                <a:spcPts val="0"/>
              </a:spcAft>
              <a:buClr>
                <a:srgbClr val="595959"/>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2" name="Google Shape;212;p28"/>
          <p:cNvSpPr/>
          <p:nvPr/>
        </p:nvSpPr>
        <p:spPr>
          <a:xfrm>
            <a:off x="728870" y="6281804"/>
            <a:ext cx="848100" cy="439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3" name="Google Shape;213;p28"/>
          <p:cNvGrpSpPr/>
          <p:nvPr/>
        </p:nvGrpSpPr>
        <p:grpSpPr>
          <a:xfrm>
            <a:off x="932796" y="6312411"/>
            <a:ext cx="2513814" cy="383100"/>
            <a:chOff x="848834" y="5976182"/>
            <a:chExt cx="2513814" cy="383100"/>
          </a:xfrm>
        </p:grpSpPr>
        <p:pic>
          <p:nvPicPr>
            <p:cNvPr id="214" name="Google Shape;214;p28">
              <a:hlinkClick r:id="rId4"/>
            </p:cNvPr>
            <p:cNvPicPr preferRelativeResize="0"/>
            <p:nvPr/>
          </p:nvPicPr>
          <p:blipFill rotWithShape="1">
            <a:blip r:embed="rId5">
              <a:alphaModFix amt="50000"/>
            </a:blip>
            <a:srcRect b="0" l="0" r="0" t="0"/>
            <a:stretch/>
          </p:blipFill>
          <p:spPr>
            <a:xfrm>
              <a:off x="848834" y="6023174"/>
              <a:ext cx="598970" cy="284127"/>
            </a:xfrm>
            <a:prstGeom prst="rect">
              <a:avLst/>
            </a:prstGeom>
            <a:noFill/>
            <a:ln>
              <a:noFill/>
            </a:ln>
          </p:spPr>
        </p:pic>
        <p:sp>
          <p:nvSpPr>
            <p:cNvPr id="215" name="Google Shape;215;p28"/>
            <p:cNvSpPr txBox="1"/>
            <p:nvPr/>
          </p:nvSpPr>
          <p:spPr>
            <a:xfrm>
              <a:off x="1466648" y="5976182"/>
              <a:ext cx="1896000" cy="383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This work is licensed under a </a:t>
              </a:r>
              <a:br>
                <a:rPr b="0" i="0" lang="en-US" sz="700" u="none" cap="none" strike="noStrike">
                  <a:solidFill>
                    <a:srgbClr val="898989"/>
                  </a:solidFill>
                  <a:latin typeface="Calibri"/>
                  <a:ea typeface="Calibri"/>
                  <a:cs typeface="Calibri"/>
                  <a:sym typeface="Calibri"/>
                </a:rPr>
              </a:br>
              <a:r>
                <a:rPr b="0" i="0" lang="en-US" sz="700" u="none" cap="none" strike="noStrike">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International License.</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6" name="Shape 216"/>
        <p:cNvGrpSpPr/>
        <p:nvPr/>
      </p:nvGrpSpPr>
      <p:grpSpPr>
        <a:xfrm>
          <a:off x="0" y="0"/>
          <a:ext cx="0" cy="0"/>
          <a:chOff x="0" y="0"/>
          <a:chExt cx="0" cy="0"/>
        </a:xfrm>
      </p:grpSpPr>
      <p:sp>
        <p:nvSpPr>
          <p:cNvPr id="217" name="Google Shape;217;p29"/>
          <p:cNvSpPr txBox="1"/>
          <p:nvPr>
            <p:ph type="title"/>
          </p:nvPr>
        </p:nvSpPr>
        <p:spPr>
          <a:xfrm>
            <a:off x="838200" y="365125"/>
            <a:ext cx="10515600" cy="885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8" name="Google Shape;218;p29"/>
          <p:cNvSpPr txBox="1"/>
          <p:nvPr>
            <p:ph idx="1" type="body"/>
          </p:nvPr>
        </p:nvSpPr>
        <p:spPr>
          <a:xfrm>
            <a:off x="838200" y="1394306"/>
            <a:ext cx="10515600" cy="4842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solidFill>
                  <a:schemeClr val="dk1"/>
                </a:solidFill>
              </a:defRPr>
            </a:lvl1pPr>
            <a:lvl2pPr indent="-342900" lvl="1" marL="914400" rtl="0" algn="l">
              <a:lnSpc>
                <a:spcPct val="90000"/>
              </a:lnSpc>
              <a:spcBef>
                <a:spcPts val="500"/>
              </a:spcBef>
              <a:spcAft>
                <a:spcPts val="0"/>
              </a:spcAft>
              <a:buClr>
                <a:schemeClr val="dk1"/>
              </a:buClr>
              <a:buSzPts val="1800"/>
              <a:buChar char="▪"/>
              <a:defRPr>
                <a:solidFill>
                  <a:schemeClr val="dk1"/>
                </a:solidFill>
              </a:defRPr>
            </a:lvl2pPr>
            <a:lvl3pPr indent="-342900" lvl="2" marL="1371600" rtl="0" algn="l">
              <a:lnSpc>
                <a:spcPct val="90000"/>
              </a:lnSpc>
              <a:spcBef>
                <a:spcPts val="500"/>
              </a:spcBef>
              <a:spcAft>
                <a:spcPts val="0"/>
              </a:spcAft>
              <a:buClr>
                <a:schemeClr val="dk1"/>
              </a:buClr>
              <a:buSzPts val="1800"/>
              <a:buChar char="•"/>
              <a:defRPr>
                <a:solidFill>
                  <a:schemeClr val="dk1"/>
                </a:solidFill>
              </a:defRPr>
            </a:lvl3pPr>
            <a:lvl4pPr indent="-342900" lvl="3" marL="1828800" rtl="0" algn="l">
              <a:lnSpc>
                <a:spcPct val="90000"/>
              </a:lnSpc>
              <a:spcBef>
                <a:spcPts val="500"/>
              </a:spcBef>
              <a:spcAft>
                <a:spcPts val="0"/>
              </a:spcAft>
              <a:buClr>
                <a:schemeClr val="dk1"/>
              </a:buClr>
              <a:buSzPts val="1800"/>
              <a:buChar char="▪"/>
              <a:defRPr>
                <a:solidFill>
                  <a:schemeClr val="dk1"/>
                </a:solidFill>
              </a:defRPr>
            </a:lvl4pPr>
            <a:lvl5pPr indent="-342900" lvl="4" marL="2286000" rtl="0" algn="l">
              <a:lnSpc>
                <a:spcPct val="90000"/>
              </a:lnSpc>
              <a:spcBef>
                <a:spcPts val="500"/>
              </a:spcBef>
              <a:spcAft>
                <a:spcPts val="0"/>
              </a:spcAft>
              <a:buClr>
                <a:schemeClr val="dk1"/>
              </a:buClr>
              <a:buSzPts val="1800"/>
              <a:buChar char="•"/>
              <a:defRPr>
                <a:solidFill>
                  <a:schemeClr val="dk1"/>
                </a:solidFill>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19" name="Google Shape;219;p29"/>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lvl1pPr>
            <a:lvl2pPr indent="0" lvl="1" marL="0" rtl="0" algn="r">
              <a:spcBef>
                <a:spcPts val="0"/>
              </a:spcBef>
              <a:buNone/>
              <a:defRPr sz="1200"/>
            </a:lvl2pPr>
            <a:lvl3pPr indent="0" lvl="2" marL="0" rtl="0" algn="r">
              <a:spcBef>
                <a:spcPts val="0"/>
              </a:spcBef>
              <a:buNone/>
              <a:defRPr sz="1200"/>
            </a:lvl3pPr>
            <a:lvl4pPr indent="0" lvl="3" marL="0" rtl="0" algn="r">
              <a:spcBef>
                <a:spcPts val="0"/>
              </a:spcBef>
              <a:buNone/>
              <a:defRPr sz="1200"/>
            </a:lvl4pPr>
            <a:lvl5pPr indent="0" lvl="4" marL="0" rtl="0" algn="r">
              <a:spcBef>
                <a:spcPts val="0"/>
              </a:spcBef>
              <a:buNone/>
              <a:defRPr sz="1200"/>
            </a:lvl5pPr>
            <a:lvl6pPr indent="0" lvl="5" marL="0" rtl="0" algn="r">
              <a:spcBef>
                <a:spcPts val="0"/>
              </a:spcBef>
              <a:buNone/>
              <a:defRPr sz="1200"/>
            </a:lvl6pPr>
            <a:lvl7pPr indent="0" lvl="6" marL="0" rtl="0" algn="r">
              <a:spcBef>
                <a:spcPts val="0"/>
              </a:spcBef>
              <a:buNone/>
              <a:defRPr sz="1200"/>
            </a:lvl7pPr>
            <a:lvl8pPr indent="0" lvl="7" marL="0" rtl="0" algn="r">
              <a:spcBef>
                <a:spcPts val="0"/>
              </a:spcBef>
              <a:buNone/>
              <a:defRPr sz="1200"/>
            </a:lvl8pPr>
            <a:lvl9pPr indent="0" lvl="8" marL="0" rtl="0" algn="r">
              <a:spcBef>
                <a:spcPts val="0"/>
              </a:spcBef>
              <a:buNone/>
              <a:defRPr sz="1200"/>
            </a:lvl9pPr>
          </a:lstStyle>
          <a:p>
            <a:pPr indent="0" lvl="0" marL="0" rtl="0" algn="r">
              <a:spcBef>
                <a:spcPts val="0"/>
              </a:spcBef>
              <a:spcAft>
                <a:spcPts val="0"/>
              </a:spcAft>
              <a:buNone/>
            </a:pPr>
            <a:fld id="{00000000-1234-1234-1234-123412341234}" type="slidenum">
              <a:rPr lang="en-US"/>
              <a:t>‹#›</a:t>
            </a:fld>
            <a:endParaRPr/>
          </a:p>
        </p:txBody>
      </p:sp>
      <p:pic>
        <p:nvPicPr>
          <p:cNvPr id="220" name="Google Shape;220;p29"/>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cxnSp>
        <p:nvCxnSpPr>
          <p:cNvPr id="221" name="Google Shape;221;p29"/>
          <p:cNvCxnSpPr/>
          <p:nvPr/>
        </p:nvCxnSpPr>
        <p:spPr>
          <a:xfrm>
            <a:off x="923925" y="1269999"/>
            <a:ext cx="10429800" cy="0"/>
          </a:xfrm>
          <a:prstGeom prst="straightConnector1">
            <a:avLst/>
          </a:prstGeom>
          <a:noFill/>
          <a:ln cap="flat" cmpd="sng" w="19050">
            <a:solidFill>
              <a:srgbClr val="00A84F"/>
            </a:solidFill>
            <a:prstDash val="solid"/>
            <a:miter lim="800000"/>
            <a:headEnd len="sm" w="sm" type="none"/>
            <a:tailEnd len="sm" w="sm" type="none"/>
          </a:ln>
        </p:spPr>
      </p:cxnSp>
      <p:pic>
        <p:nvPicPr>
          <p:cNvPr id="222" name="Google Shape;222;p29"/>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223" name="Shape 223"/>
        <p:cNvGrpSpPr/>
        <p:nvPr/>
      </p:nvGrpSpPr>
      <p:grpSpPr>
        <a:xfrm>
          <a:off x="0" y="0"/>
          <a:ext cx="0" cy="0"/>
          <a:chOff x="0" y="0"/>
          <a:chExt cx="0" cy="0"/>
        </a:xfrm>
      </p:grpSpPr>
      <p:sp>
        <p:nvSpPr>
          <p:cNvPr id="224" name="Google Shape;224;p30"/>
          <p:cNvSpPr/>
          <p:nvPr/>
        </p:nvSpPr>
        <p:spPr>
          <a:xfrm>
            <a:off x="831851" y="6356354"/>
            <a:ext cx="564600" cy="365100"/>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30"/>
          <p:cNvSpPr/>
          <p:nvPr/>
        </p:nvSpPr>
        <p:spPr>
          <a:xfrm>
            <a:off x="0" y="13502"/>
            <a:ext cx="12193800" cy="6858000"/>
          </a:xfrm>
          <a:prstGeom prst="rect">
            <a:avLst/>
          </a:prstGeom>
          <a:solidFill>
            <a:srgbClr val="11B995">
              <a:alpha val="4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30"/>
          <p:cNvSpPr txBox="1"/>
          <p:nvPr>
            <p:ph type="title"/>
          </p:nvPr>
        </p:nvSpPr>
        <p:spPr>
          <a:xfrm>
            <a:off x="831851" y="144211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800"/>
              <a:buFont typeface="Calibri"/>
              <a:buNone/>
              <a:defRPr b="1" i="0" sz="480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7" name="Google Shape;227;p30"/>
          <p:cNvSpPr txBox="1"/>
          <p:nvPr>
            <p:ph idx="1" type="body"/>
          </p:nvPr>
        </p:nvSpPr>
        <p:spPr>
          <a:xfrm>
            <a:off x="831851" y="432184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600"/>
              <a:buNone/>
              <a:defRPr sz="2600">
                <a:solidFill>
                  <a:schemeClr val="lt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28" name="Google Shape;228;p30"/>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9" name="Google Shape;229;p30"/>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chemeClr val="lt1"/>
                </a:solidFill>
                <a:latin typeface="Calibri"/>
                <a:ea typeface="Calibri"/>
                <a:cs typeface="Calibri"/>
                <a:sym typeface="Calibri"/>
              </a:defRPr>
            </a:lvl1pPr>
            <a:lvl2pPr indent="0" lvl="1" marL="0" rtl="0" algn="r">
              <a:spcBef>
                <a:spcPts val="0"/>
              </a:spcBef>
              <a:buNone/>
              <a:defRPr b="0" i="0" sz="1200" u="none" cap="none" strike="noStrike">
                <a:solidFill>
                  <a:schemeClr val="lt1"/>
                </a:solidFill>
                <a:latin typeface="Calibri"/>
                <a:ea typeface="Calibri"/>
                <a:cs typeface="Calibri"/>
                <a:sym typeface="Calibri"/>
              </a:defRPr>
            </a:lvl2pPr>
            <a:lvl3pPr indent="0" lvl="2" marL="0" rtl="0" algn="r">
              <a:spcBef>
                <a:spcPts val="0"/>
              </a:spcBef>
              <a:buNone/>
              <a:defRPr b="0" i="0" sz="1200" u="none" cap="none" strike="noStrike">
                <a:solidFill>
                  <a:schemeClr val="lt1"/>
                </a:solidFill>
                <a:latin typeface="Calibri"/>
                <a:ea typeface="Calibri"/>
                <a:cs typeface="Calibri"/>
                <a:sym typeface="Calibri"/>
              </a:defRPr>
            </a:lvl3pPr>
            <a:lvl4pPr indent="0" lvl="3" marL="0" rtl="0" algn="r">
              <a:spcBef>
                <a:spcPts val="0"/>
              </a:spcBef>
              <a:buNone/>
              <a:defRPr b="0" i="0" sz="1200" u="none" cap="none" strike="noStrike">
                <a:solidFill>
                  <a:schemeClr val="lt1"/>
                </a:solidFill>
                <a:latin typeface="Calibri"/>
                <a:ea typeface="Calibri"/>
                <a:cs typeface="Calibri"/>
                <a:sym typeface="Calibri"/>
              </a:defRPr>
            </a:lvl4pPr>
            <a:lvl5pPr indent="0" lvl="4" marL="0" rtl="0" algn="r">
              <a:spcBef>
                <a:spcPts val="0"/>
              </a:spcBef>
              <a:buNone/>
              <a:defRPr b="0" i="0" sz="1200" u="none" cap="none" strike="noStrike">
                <a:solidFill>
                  <a:schemeClr val="lt1"/>
                </a:solidFill>
                <a:latin typeface="Calibri"/>
                <a:ea typeface="Calibri"/>
                <a:cs typeface="Calibri"/>
                <a:sym typeface="Calibri"/>
              </a:defRPr>
            </a:lvl5pPr>
            <a:lvl6pPr indent="0" lvl="5" marL="0" rtl="0" algn="r">
              <a:spcBef>
                <a:spcPts val="0"/>
              </a:spcBef>
              <a:buNone/>
              <a:defRPr b="0" i="0" sz="1200" u="none" cap="none" strike="noStrike">
                <a:solidFill>
                  <a:schemeClr val="lt1"/>
                </a:solidFill>
                <a:latin typeface="Calibri"/>
                <a:ea typeface="Calibri"/>
                <a:cs typeface="Calibri"/>
                <a:sym typeface="Calibri"/>
              </a:defRPr>
            </a:lvl6pPr>
            <a:lvl7pPr indent="0" lvl="6" marL="0" rtl="0" algn="r">
              <a:spcBef>
                <a:spcPts val="0"/>
              </a:spcBef>
              <a:buNone/>
              <a:defRPr b="0" i="0" sz="1200" u="none" cap="none" strike="noStrike">
                <a:solidFill>
                  <a:schemeClr val="lt1"/>
                </a:solidFill>
                <a:latin typeface="Calibri"/>
                <a:ea typeface="Calibri"/>
                <a:cs typeface="Calibri"/>
                <a:sym typeface="Calibri"/>
              </a:defRPr>
            </a:lvl7pPr>
            <a:lvl8pPr indent="0" lvl="7" marL="0" rtl="0" algn="r">
              <a:spcBef>
                <a:spcPts val="0"/>
              </a:spcBef>
              <a:buNone/>
              <a:defRPr b="0" i="0" sz="1200" u="none" cap="none" strike="noStrike">
                <a:solidFill>
                  <a:schemeClr val="lt1"/>
                </a:solidFill>
                <a:latin typeface="Calibri"/>
                <a:ea typeface="Calibri"/>
                <a:cs typeface="Calibri"/>
                <a:sym typeface="Calibri"/>
              </a:defRPr>
            </a:lvl8pPr>
            <a:lvl9pPr indent="0" lvl="8" marL="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30" name="Google Shape;230;p30"/>
          <p:cNvCxnSpPr/>
          <p:nvPr/>
        </p:nvCxnSpPr>
        <p:spPr>
          <a:xfrm>
            <a:off x="923927" y="4321839"/>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231" name="Google Shape;231;p30"/>
          <p:cNvPicPr preferRelativeResize="0"/>
          <p:nvPr/>
        </p:nvPicPr>
        <p:blipFill rotWithShape="1">
          <a:blip r:embed="rId2">
            <a:alphaModFix/>
          </a:blip>
          <a:srcRect b="0" l="0" r="0" t="0"/>
          <a:stretch/>
        </p:blipFill>
        <p:spPr>
          <a:xfrm>
            <a:off x="9106195" y="307890"/>
            <a:ext cx="1283876" cy="390419"/>
          </a:xfrm>
          <a:prstGeom prst="rect">
            <a:avLst/>
          </a:prstGeom>
          <a:noFill/>
          <a:ln>
            <a:noFill/>
          </a:ln>
        </p:spPr>
      </p:pic>
      <p:pic>
        <p:nvPicPr>
          <p:cNvPr id="232" name="Google Shape;232;p30"/>
          <p:cNvPicPr preferRelativeResize="0"/>
          <p:nvPr/>
        </p:nvPicPr>
        <p:blipFill rotWithShape="1">
          <a:blip r:embed="rId3">
            <a:alphaModFix/>
          </a:blip>
          <a:srcRect b="0" l="0" r="0" t="0"/>
          <a:stretch/>
        </p:blipFill>
        <p:spPr>
          <a:xfrm>
            <a:off x="906800" y="6441394"/>
            <a:ext cx="411171" cy="195043"/>
          </a:xfrm>
          <a:prstGeom prst="rect">
            <a:avLst/>
          </a:prstGeom>
          <a:noFill/>
          <a:ln>
            <a:noFill/>
          </a:ln>
        </p:spPr>
      </p:pic>
      <p:pic>
        <p:nvPicPr>
          <p:cNvPr id="233" name="Google Shape;233;p30"/>
          <p:cNvPicPr preferRelativeResize="0"/>
          <p:nvPr/>
        </p:nvPicPr>
        <p:blipFill>
          <a:blip r:embed="rId4">
            <a:alphaModFix/>
          </a:blip>
          <a:stretch>
            <a:fillRect/>
          </a:stretch>
        </p:blipFill>
        <p:spPr>
          <a:xfrm>
            <a:off x="10766400" y="298271"/>
            <a:ext cx="1280159" cy="4096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31"/>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36" name="Google Shape;236;p31"/>
          <p:cNvCxnSpPr/>
          <p:nvPr/>
        </p:nvCxnSpPr>
        <p:spPr>
          <a:xfrm>
            <a:off x="0" y="0"/>
            <a:ext cx="12192000" cy="0"/>
          </a:xfrm>
          <a:prstGeom prst="straightConnector1">
            <a:avLst/>
          </a:prstGeom>
          <a:noFill/>
          <a:ln cap="flat" cmpd="sng" w="57150">
            <a:solidFill>
              <a:srgbClr val="00A84F"/>
            </a:solidFill>
            <a:prstDash val="solid"/>
            <a:miter lim="800000"/>
            <a:headEnd len="sm" w="sm" type="none"/>
            <a:tailEnd len="sm" w="sm" type="none"/>
          </a:ln>
        </p:spPr>
      </p:cxnSp>
      <p:pic>
        <p:nvPicPr>
          <p:cNvPr id="237" name="Google Shape;237;p31"/>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pic>
        <p:nvPicPr>
          <p:cNvPr id="238" name="Google Shape;238;p31"/>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39" name="Shape 239"/>
        <p:cNvGrpSpPr/>
        <p:nvPr/>
      </p:nvGrpSpPr>
      <p:grpSpPr>
        <a:xfrm>
          <a:off x="0" y="0"/>
          <a:ext cx="0" cy="0"/>
          <a:chOff x="0" y="0"/>
          <a:chExt cx="0" cy="0"/>
        </a:xfrm>
      </p:grpSpPr>
      <p:sp>
        <p:nvSpPr>
          <p:cNvPr id="240" name="Google Shape;240;p32"/>
          <p:cNvSpPr txBox="1"/>
          <p:nvPr>
            <p:ph type="title"/>
          </p:nvPr>
        </p:nvSpPr>
        <p:spPr>
          <a:xfrm>
            <a:off x="831851" y="144211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800"/>
              <a:buFont typeface="Calibri"/>
              <a:buNone/>
              <a:defRPr b="1" i="0" sz="480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1" name="Google Shape;241;p32"/>
          <p:cNvSpPr txBox="1"/>
          <p:nvPr>
            <p:ph idx="1" type="body"/>
          </p:nvPr>
        </p:nvSpPr>
        <p:spPr>
          <a:xfrm>
            <a:off x="831851" y="432184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600"/>
              <a:buNone/>
              <a:defRPr sz="26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2" name="Google Shape;242;p32"/>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lvl1pPr>
            <a:lvl2pPr indent="0" lvl="1" marL="0" rtl="0" algn="r">
              <a:spcBef>
                <a:spcPts val="0"/>
              </a:spcBef>
              <a:buNone/>
              <a:defRPr sz="1200"/>
            </a:lvl2pPr>
            <a:lvl3pPr indent="0" lvl="2" marL="0" rtl="0" algn="r">
              <a:spcBef>
                <a:spcPts val="0"/>
              </a:spcBef>
              <a:buNone/>
              <a:defRPr sz="1200"/>
            </a:lvl3pPr>
            <a:lvl4pPr indent="0" lvl="3" marL="0" rtl="0" algn="r">
              <a:spcBef>
                <a:spcPts val="0"/>
              </a:spcBef>
              <a:buNone/>
              <a:defRPr sz="1200"/>
            </a:lvl4pPr>
            <a:lvl5pPr indent="0" lvl="4" marL="0" rtl="0" algn="r">
              <a:spcBef>
                <a:spcPts val="0"/>
              </a:spcBef>
              <a:buNone/>
              <a:defRPr sz="1200"/>
            </a:lvl5pPr>
            <a:lvl6pPr indent="0" lvl="5" marL="0" rtl="0" algn="r">
              <a:spcBef>
                <a:spcPts val="0"/>
              </a:spcBef>
              <a:buNone/>
              <a:defRPr sz="1200"/>
            </a:lvl6pPr>
            <a:lvl7pPr indent="0" lvl="6" marL="0" rtl="0" algn="r">
              <a:spcBef>
                <a:spcPts val="0"/>
              </a:spcBef>
              <a:buNone/>
              <a:defRPr sz="1200"/>
            </a:lvl7pPr>
            <a:lvl8pPr indent="0" lvl="7" marL="0" rtl="0" algn="r">
              <a:spcBef>
                <a:spcPts val="0"/>
              </a:spcBef>
              <a:buNone/>
              <a:defRPr sz="1200"/>
            </a:lvl8pPr>
            <a:lvl9pPr indent="0" lvl="8" marL="0" rtl="0" algn="r">
              <a:spcBef>
                <a:spcPts val="0"/>
              </a:spcBef>
              <a:buNone/>
              <a:defRPr sz="1200"/>
            </a:lvl9pPr>
          </a:lstStyle>
          <a:p>
            <a:pPr indent="0" lvl="0" marL="0" rtl="0" algn="r">
              <a:spcBef>
                <a:spcPts val="0"/>
              </a:spcBef>
              <a:spcAft>
                <a:spcPts val="0"/>
              </a:spcAft>
              <a:buNone/>
            </a:pPr>
            <a:fld id="{00000000-1234-1234-1234-123412341234}" type="slidenum">
              <a:rPr lang="en-US"/>
              <a:t>‹#›</a:t>
            </a:fld>
            <a:endParaRPr/>
          </a:p>
        </p:txBody>
      </p:sp>
      <p:cxnSp>
        <p:nvCxnSpPr>
          <p:cNvPr id="243" name="Google Shape;243;p32"/>
          <p:cNvCxnSpPr/>
          <p:nvPr/>
        </p:nvCxnSpPr>
        <p:spPr>
          <a:xfrm>
            <a:off x="923927" y="4321839"/>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244" name="Google Shape;244;p32"/>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pic>
        <p:nvPicPr>
          <p:cNvPr id="245" name="Google Shape;245;p32"/>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35" name="Shape 35"/>
        <p:cNvGrpSpPr/>
        <p:nvPr/>
      </p:nvGrpSpPr>
      <p:grpSpPr>
        <a:xfrm>
          <a:off x="0" y="0"/>
          <a:ext cx="0" cy="0"/>
          <a:chOff x="0" y="0"/>
          <a:chExt cx="0" cy="0"/>
        </a:xfrm>
      </p:grpSpPr>
      <p:sp>
        <p:nvSpPr>
          <p:cNvPr id="36" name="Google Shape;36;p4"/>
          <p:cNvSpPr/>
          <p:nvPr/>
        </p:nvSpPr>
        <p:spPr>
          <a:xfrm>
            <a:off x="831851" y="6356354"/>
            <a:ext cx="564688" cy="365125"/>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4"/>
          <p:cNvSpPr/>
          <p:nvPr/>
        </p:nvSpPr>
        <p:spPr>
          <a:xfrm>
            <a:off x="0" y="13502"/>
            <a:ext cx="12193927" cy="6858000"/>
          </a:xfrm>
          <a:prstGeom prst="rect">
            <a:avLst/>
          </a:prstGeom>
          <a:solidFill>
            <a:srgbClr val="11B995">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4"/>
          <p:cNvSpPr txBox="1"/>
          <p:nvPr>
            <p:ph type="title"/>
          </p:nvPr>
        </p:nvSpPr>
        <p:spPr>
          <a:xfrm>
            <a:off x="831851" y="144211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Calibri"/>
              <a:buNone/>
              <a:defRPr b="1" i="0" sz="4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831851" y="432184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600"/>
              <a:buNone/>
              <a:defRPr sz="2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4"/>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Calibri"/>
                <a:ea typeface="Calibri"/>
                <a:cs typeface="Calibri"/>
                <a:sym typeface="Calibri"/>
              </a:defRPr>
            </a:lvl1pPr>
            <a:lvl2pPr indent="0" lvl="1" marL="0" algn="r">
              <a:spcBef>
                <a:spcPts val="0"/>
              </a:spcBef>
              <a:buNone/>
              <a:defRPr b="0" i="0" sz="1000" u="none" cap="none" strike="noStrike">
                <a:solidFill>
                  <a:schemeClr val="lt1"/>
                </a:solidFill>
                <a:latin typeface="Calibri"/>
                <a:ea typeface="Calibri"/>
                <a:cs typeface="Calibri"/>
                <a:sym typeface="Calibri"/>
              </a:defRPr>
            </a:lvl2pPr>
            <a:lvl3pPr indent="0" lvl="2" marL="0" algn="r">
              <a:spcBef>
                <a:spcPts val="0"/>
              </a:spcBef>
              <a:buNone/>
              <a:defRPr b="0" i="0" sz="1000" u="none" cap="none" strike="noStrike">
                <a:solidFill>
                  <a:schemeClr val="lt1"/>
                </a:solidFill>
                <a:latin typeface="Calibri"/>
                <a:ea typeface="Calibri"/>
                <a:cs typeface="Calibri"/>
                <a:sym typeface="Calibri"/>
              </a:defRPr>
            </a:lvl3pPr>
            <a:lvl4pPr indent="0" lvl="3" marL="0" algn="r">
              <a:spcBef>
                <a:spcPts val="0"/>
              </a:spcBef>
              <a:buNone/>
              <a:defRPr b="0" i="0" sz="1000" u="none" cap="none" strike="noStrike">
                <a:solidFill>
                  <a:schemeClr val="lt1"/>
                </a:solidFill>
                <a:latin typeface="Calibri"/>
                <a:ea typeface="Calibri"/>
                <a:cs typeface="Calibri"/>
                <a:sym typeface="Calibri"/>
              </a:defRPr>
            </a:lvl4pPr>
            <a:lvl5pPr indent="0" lvl="4" marL="0" algn="r">
              <a:spcBef>
                <a:spcPts val="0"/>
              </a:spcBef>
              <a:buNone/>
              <a:defRPr b="0" i="0" sz="1000" u="none" cap="none" strike="noStrike">
                <a:solidFill>
                  <a:schemeClr val="lt1"/>
                </a:solidFill>
                <a:latin typeface="Calibri"/>
                <a:ea typeface="Calibri"/>
                <a:cs typeface="Calibri"/>
                <a:sym typeface="Calibri"/>
              </a:defRPr>
            </a:lvl5pPr>
            <a:lvl6pPr indent="0" lvl="5" marL="0" algn="r">
              <a:spcBef>
                <a:spcPts val="0"/>
              </a:spcBef>
              <a:buNone/>
              <a:defRPr b="0" i="0" sz="1000" u="none" cap="none" strike="noStrike">
                <a:solidFill>
                  <a:schemeClr val="lt1"/>
                </a:solidFill>
                <a:latin typeface="Calibri"/>
                <a:ea typeface="Calibri"/>
                <a:cs typeface="Calibri"/>
                <a:sym typeface="Calibri"/>
              </a:defRPr>
            </a:lvl6pPr>
            <a:lvl7pPr indent="0" lvl="6" marL="0" algn="r">
              <a:spcBef>
                <a:spcPts val="0"/>
              </a:spcBef>
              <a:buNone/>
              <a:defRPr b="0" i="0" sz="1000" u="none" cap="none" strike="noStrike">
                <a:solidFill>
                  <a:schemeClr val="lt1"/>
                </a:solidFill>
                <a:latin typeface="Calibri"/>
                <a:ea typeface="Calibri"/>
                <a:cs typeface="Calibri"/>
                <a:sym typeface="Calibri"/>
              </a:defRPr>
            </a:lvl7pPr>
            <a:lvl8pPr indent="0" lvl="7" marL="0" algn="r">
              <a:spcBef>
                <a:spcPts val="0"/>
              </a:spcBef>
              <a:buNone/>
              <a:defRPr b="0" i="0" sz="1000" u="none" cap="none" strike="noStrike">
                <a:solidFill>
                  <a:schemeClr val="lt1"/>
                </a:solidFill>
                <a:latin typeface="Calibri"/>
                <a:ea typeface="Calibri"/>
                <a:cs typeface="Calibri"/>
                <a:sym typeface="Calibri"/>
              </a:defRPr>
            </a:lvl8pPr>
            <a:lvl9pPr indent="0" lvl="8" mar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4"/>
          <p:cNvCxnSpPr/>
          <p:nvPr/>
        </p:nvCxnSpPr>
        <p:spPr>
          <a:xfrm>
            <a:off x="923927" y="4321839"/>
            <a:ext cx="10423525" cy="0"/>
          </a:xfrm>
          <a:prstGeom prst="straightConnector1">
            <a:avLst/>
          </a:prstGeom>
          <a:noFill/>
          <a:ln cap="flat" cmpd="sng" w="19050">
            <a:solidFill>
              <a:schemeClr val="lt1"/>
            </a:solidFill>
            <a:prstDash val="solid"/>
            <a:miter lim="800000"/>
            <a:headEnd len="sm" w="sm" type="none"/>
            <a:tailEnd len="sm" w="sm" type="none"/>
          </a:ln>
        </p:spPr>
      </p:cxnSp>
      <p:pic>
        <p:nvPicPr>
          <p:cNvPr id="43" name="Google Shape;43;p4"/>
          <p:cNvPicPr preferRelativeResize="0"/>
          <p:nvPr/>
        </p:nvPicPr>
        <p:blipFill rotWithShape="1">
          <a:blip r:embed="rId2">
            <a:alphaModFix/>
          </a:blip>
          <a:srcRect b="0" l="0" r="0" t="0"/>
          <a:stretch/>
        </p:blipFill>
        <p:spPr>
          <a:xfrm>
            <a:off x="10528532" y="318502"/>
            <a:ext cx="1283877" cy="390419"/>
          </a:xfrm>
          <a:prstGeom prst="rect">
            <a:avLst/>
          </a:prstGeom>
          <a:noFill/>
          <a:ln>
            <a:noFill/>
          </a:ln>
        </p:spPr>
      </p:pic>
      <p:pic>
        <p:nvPicPr>
          <p:cNvPr id="44" name="Google Shape;44;p4"/>
          <p:cNvPicPr preferRelativeResize="0"/>
          <p:nvPr/>
        </p:nvPicPr>
        <p:blipFill rotWithShape="1">
          <a:blip r:embed="rId3">
            <a:alphaModFix/>
          </a:blip>
          <a:srcRect b="0" l="0" r="0" t="0"/>
          <a:stretch/>
        </p:blipFill>
        <p:spPr>
          <a:xfrm>
            <a:off x="906800" y="6441394"/>
            <a:ext cx="411171" cy="19504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246" name="Shape 246"/>
        <p:cNvGrpSpPr/>
        <p:nvPr/>
      </p:nvGrpSpPr>
      <p:grpSpPr>
        <a:xfrm>
          <a:off x="0" y="0"/>
          <a:ext cx="0" cy="0"/>
          <a:chOff x="0" y="0"/>
          <a:chExt cx="0" cy="0"/>
        </a:xfrm>
      </p:grpSpPr>
      <p:sp>
        <p:nvSpPr>
          <p:cNvPr id="247" name="Google Shape;247;p33"/>
          <p:cNvSpPr txBox="1"/>
          <p:nvPr>
            <p:ph type="title"/>
          </p:nvPr>
        </p:nvSpPr>
        <p:spPr>
          <a:xfrm>
            <a:off x="831851" y="1442118"/>
            <a:ext cx="94350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F3F3F"/>
              </a:buClr>
              <a:buSzPts val="4800"/>
              <a:buFont typeface="Calibri"/>
              <a:buNone/>
              <a:defRPr b="1" i="0" sz="480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8" name="Google Shape;248;p33"/>
          <p:cNvSpPr txBox="1"/>
          <p:nvPr>
            <p:ph idx="1" type="body"/>
          </p:nvPr>
        </p:nvSpPr>
        <p:spPr>
          <a:xfrm>
            <a:off x="831851" y="4321843"/>
            <a:ext cx="48888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3F3F3F"/>
              </a:buClr>
              <a:buSzPts val="2600"/>
              <a:buNone/>
              <a:defRPr sz="2600">
                <a:solidFill>
                  <a:srgbClr val="3F3F3F"/>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9" name="Google Shape;249;p33"/>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0" name="Google Shape;250;p3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a:solidFill>
                  <a:srgbClr val="7F7F7F"/>
                </a:solidFill>
                <a:latin typeface="Calibri"/>
                <a:ea typeface="Calibri"/>
                <a:cs typeface="Calibri"/>
                <a:sym typeface="Calibri"/>
              </a:defRPr>
            </a:lvl1pPr>
            <a:lvl2pPr indent="0" lvl="1" marL="0" rtl="0" algn="r">
              <a:spcBef>
                <a:spcPts val="0"/>
              </a:spcBef>
              <a:buNone/>
              <a:defRPr b="0" i="0" sz="1200">
                <a:solidFill>
                  <a:srgbClr val="7F7F7F"/>
                </a:solidFill>
                <a:latin typeface="Calibri"/>
                <a:ea typeface="Calibri"/>
                <a:cs typeface="Calibri"/>
                <a:sym typeface="Calibri"/>
              </a:defRPr>
            </a:lvl2pPr>
            <a:lvl3pPr indent="0" lvl="2" marL="0" rtl="0" algn="r">
              <a:spcBef>
                <a:spcPts val="0"/>
              </a:spcBef>
              <a:buNone/>
              <a:defRPr b="0" i="0" sz="1200">
                <a:solidFill>
                  <a:srgbClr val="7F7F7F"/>
                </a:solidFill>
                <a:latin typeface="Calibri"/>
                <a:ea typeface="Calibri"/>
                <a:cs typeface="Calibri"/>
                <a:sym typeface="Calibri"/>
              </a:defRPr>
            </a:lvl3pPr>
            <a:lvl4pPr indent="0" lvl="3" marL="0" rtl="0" algn="r">
              <a:spcBef>
                <a:spcPts val="0"/>
              </a:spcBef>
              <a:buNone/>
              <a:defRPr b="0" i="0" sz="1200">
                <a:solidFill>
                  <a:srgbClr val="7F7F7F"/>
                </a:solidFill>
                <a:latin typeface="Calibri"/>
                <a:ea typeface="Calibri"/>
                <a:cs typeface="Calibri"/>
                <a:sym typeface="Calibri"/>
              </a:defRPr>
            </a:lvl4pPr>
            <a:lvl5pPr indent="0" lvl="4" marL="0" rtl="0" algn="r">
              <a:spcBef>
                <a:spcPts val="0"/>
              </a:spcBef>
              <a:buNone/>
              <a:defRPr b="0" i="0" sz="1200">
                <a:solidFill>
                  <a:srgbClr val="7F7F7F"/>
                </a:solidFill>
                <a:latin typeface="Calibri"/>
                <a:ea typeface="Calibri"/>
                <a:cs typeface="Calibri"/>
                <a:sym typeface="Calibri"/>
              </a:defRPr>
            </a:lvl5pPr>
            <a:lvl6pPr indent="0" lvl="5" marL="0" rtl="0" algn="r">
              <a:spcBef>
                <a:spcPts val="0"/>
              </a:spcBef>
              <a:buNone/>
              <a:defRPr b="0" i="0" sz="1200">
                <a:solidFill>
                  <a:srgbClr val="7F7F7F"/>
                </a:solidFill>
                <a:latin typeface="Calibri"/>
                <a:ea typeface="Calibri"/>
                <a:cs typeface="Calibri"/>
                <a:sym typeface="Calibri"/>
              </a:defRPr>
            </a:lvl6pPr>
            <a:lvl7pPr indent="0" lvl="6" marL="0" rtl="0" algn="r">
              <a:spcBef>
                <a:spcPts val="0"/>
              </a:spcBef>
              <a:buNone/>
              <a:defRPr b="0" i="0" sz="1200">
                <a:solidFill>
                  <a:srgbClr val="7F7F7F"/>
                </a:solidFill>
                <a:latin typeface="Calibri"/>
                <a:ea typeface="Calibri"/>
                <a:cs typeface="Calibri"/>
                <a:sym typeface="Calibri"/>
              </a:defRPr>
            </a:lvl7pPr>
            <a:lvl8pPr indent="0" lvl="7" marL="0" rtl="0" algn="r">
              <a:spcBef>
                <a:spcPts val="0"/>
              </a:spcBef>
              <a:buNone/>
              <a:defRPr b="0" i="0" sz="1200">
                <a:solidFill>
                  <a:srgbClr val="7F7F7F"/>
                </a:solidFill>
                <a:latin typeface="Calibri"/>
                <a:ea typeface="Calibri"/>
                <a:cs typeface="Calibri"/>
                <a:sym typeface="Calibri"/>
              </a:defRPr>
            </a:lvl8pPr>
            <a:lvl9pPr indent="0" lvl="8" marL="0" rtl="0" algn="r">
              <a:spcBef>
                <a:spcPts val="0"/>
              </a:spcBef>
              <a:buNone/>
              <a:defRPr b="0" i="0" sz="12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51" name="Google Shape;251;p33"/>
          <p:cNvCxnSpPr/>
          <p:nvPr/>
        </p:nvCxnSpPr>
        <p:spPr>
          <a:xfrm>
            <a:off x="923927" y="4321839"/>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252" name="Google Shape;252;p33"/>
          <p:cNvPicPr preferRelativeResize="0"/>
          <p:nvPr/>
        </p:nvPicPr>
        <p:blipFill rotWithShape="1">
          <a:blip r:embed="rId3">
            <a:alphaModFix/>
          </a:blip>
          <a:srcRect b="0" l="0" r="0" t="0"/>
          <a:stretch/>
        </p:blipFill>
        <p:spPr>
          <a:xfrm>
            <a:off x="9071006" y="169560"/>
            <a:ext cx="1283880" cy="390419"/>
          </a:xfrm>
          <a:prstGeom prst="rect">
            <a:avLst/>
          </a:prstGeom>
          <a:noFill/>
          <a:ln>
            <a:noFill/>
          </a:ln>
        </p:spPr>
      </p:pic>
      <p:pic>
        <p:nvPicPr>
          <p:cNvPr id="253" name="Google Shape;253;p33"/>
          <p:cNvPicPr preferRelativeResize="0"/>
          <p:nvPr/>
        </p:nvPicPr>
        <p:blipFill>
          <a:blip r:embed="rId4">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254" name="Shape 254"/>
        <p:cNvGrpSpPr/>
        <p:nvPr/>
      </p:nvGrpSpPr>
      <p:grpSpPr>
        <a:xfrm>
          <a:off x="0" y="0"/>
          <a:ext cx="0" cy="0"/>
          <a:chOff x="0" y="0"/>
          <a:chExt cx="0" cy="0"/>
        </a:xfrm>
      </p:grpSpPr>
      <p:pic>
        <p:nvPicPr>
          <p:cNvPr id="255" name="Google Shape;255;p34"/>
          <p:cNvPicPr preferRelativeResize="0"/>
          <p:nvPr/>
        </p:nvPicPr>
        <p:blipFill rotWithShape="1">
          <a:blip r:embed="rId2">
            <a:alphaModFix/>
          </a:blip>
          <a:srcRect b="0" l="0" r="0" t="0"/>
          <a:stretch/>
        </p:blipFill>
        <p:spPr>
          <a:xfrm>
            <a:off x="1934164" y="2904271"/>
            <a:ext cx="3451126" cy="1049465"/>
          </a:xfrm>
          <a:prstGeom prst="rect">
            <a:avLst/>
          </a:prstGeom>
          <a:noFill/>
          <a:ln>
            <a:noFill/>
          </a:ln>
        </p:spPr>
      </p:pic>
      <p:sp>
        <p:nvSpPr>
          <p:cNvPr id="256" name="Google Shape;256;p34"/>
          <p:cNvSpPr txBox="1"/>
          <p:nvPr/>
        </p:nvSpPr>
        <p:spPr>
          <a:xfrm>
            <a:off x="1934175" y="4453250"/>
            <a:ext cx="36618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257" name="Google Shape;257;p34"/>
          <p:cNvSpPr/>
          <p:nvPr/>
        </p:nvSpPr>
        <p:spPr>
          <a:xfrm>
            <a:off x="822962" y="6342615"/>
            <a:ext cx="6150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8" name="Google Shape;258;p34"/>
          <p:cNvGrpSpPr/>
          <p:nvPr/>
        </p:nvGrpSpPr>
        <p:grpSpPr>
          <a:xfrm>
            <a:off x="10010296" y="6312414"/>
            <a:ext cx="2513815" cy="383100"/>
            <a:chOff x="848834" y="5976182"/>
            <a:chExt cx="2513815" cy="383100"/>
          </a:xfrm>
        </p:grpSpPr>
        <p:pic>
          <p:nvPicPr>
            <p:cNvPr id="259" name="Google Shape;259;p34"/>
            <p:cNvPicPr preferRelativeResize="0"/>
            <p:nvPr/>
          </p:nvPicPr>
          <p:blipFill rotWithShape="1">
            <a:blip r:embed="rId3">
              <a:alphaModFix amt="50000"/>
            </a:blip>
            <a:srcRect b="0" l="0" r="0" t="0"/>
            <a:stretch/>
          </p:blipFill>
          <p:spPr>
            <a:xfrm>
              <a:off x="848834" y="6023174"/>
              <a:ext cx="598970" cy="284127"/>
            </a:xfrm>
            <a:prstGeom prst="rect">
              <a:avLst/>
            </a:prstGeom>
            <a:noFill/>
            <a:ln>
              <a:noFill/>
            </a:ln>
          </p:spPr>
        </p:pic>
        <p:sp>
          <p:nvSpPr>
            <p:cNvPr id="260" name="Google Shape;260;p34"/>
            <p:cNvSpPr txBox="1"/>
            <p:nvPr/>
          </p:nvSpPr>
          <p:spPr>
            <a:xfrm>
              <a:off x="1466649" y="5976182"/>
              <a:ext cx="1896000" cy="383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
        <p:nvSpPr>
          <p:cNvPr id="261" name="Google Shape;261;p34"/>
          <p:cNvSpPr txBox="1"/>
          <p:nvPr/>
        </p:nvSpPr>
        <p:spPr>
          <a:xfrm>
            <a:off x="7480150" y="4453250"/>
            <a:ext cx="37341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437C"/>
                </a:solidFill>
                <a:latin typeface="Calibri"/>
                <a:ea typeface="Calibri"/>
                <a:cs typeface="Calibri"/>
                <a:sym typeface="Calibri"/>
              </a:rPr>
              <a:t>www.ccee-ca.org</a:t>
            </a:r>
            <a:endParaRPr sz="2400">
              <a:solidFill>
                <a:srgbClr val="00437C"/>
              </a:solidFill>
              <a:latin typeface="Calibri"/>
              <a:ea typeface="Calibri"/>
              <a:cs typeface="Calibri"/>
              <a:sym typeface="Calibri"/>
            </a:endParaRPr>
          </a:p>
        </p:txBody>
      </p:sp>
      <p:pic>
        <p:nvPicPr>
          <p:cNvPr id="262" name="Google Shape;262;p34"/>
          <p:cNvPicPr preferRelativeResize="0"/>
          <p:nvPr/>
        </p:nvPicPr>
        <p:blipFill>
          <a:blip r:embed="rId4">
            <a:alphaModFix/>
          </a:blip>
          <a:stretch>
            <a:fillRect/>
          </a:stretch>
        </p:blipFill>
        <p:spPr>
          <a:xfrm>
            <a:off x="7623538" y="2867408"/>
            <a:ext cx="3447286" cy="113760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63" name="Shape 263"/>
        <p:cNvGrpSpPr/>
        <p:nvPr/>
      </p:nvGrpSpPr>
      <p:grpSpPr>
        <a:xfrm>
          <a:off x="0" y="0"/>
          <a:ext cx="0" cy="0"/>
          <a:chOff x="0" y="0"/>
          <a:chExt cx="0" cy="0"/>
        </a:xfrm>
      </p:grpSpPr>
      <p:sp>
        <p:nvSpPr>
          <p:cNvPr id="264" name="Google Shape;264;p35"/>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5"/>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4000"/>
              <a:buFont typeface="Calibri"/>
              <a:buNone/>
              <a:defRPr sz="4000">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6" name="Google Shape;266;p35"/>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rmAutofit/>
          </a:bodyPr>
          <a:lstStyle>
            <a:lvl1pPr indent="-333756" lvl="0" marL="457200" rtl="0" algn="l">
              <a:spcBef>
                <a:spcPts val="360"/>
              </a:spcBef>
              <a:spcAft>
                <a:spcPts val="0"/>
              </a:spcAft>
              <a:buSzPts val="1656"/>
              <a:buChar char="•"/>
              <a:defRPr/>
            </a:lvl1pPr>
            <a:lvl2pPr indent="-333756" lvl="1" marL="914400" rtl="0" algn="l">
              <a:spcBef>
                <a:spcPts val="600"/>
              </a:spcBef>
              <a:spcAft>
                <a:spcPts val="0"/>
              </a:spcAft>
              <a:buSzPts val="1656"/>
              <a:buChar char="▪"/>
              <a:defRPr/>
            </a:lvl2pPr>
            <a:lvl3pPr indent="-333756" lvl="2" marL="1371600" rtl="0" algn="l">
              <a:spcBef>
                <a:spcPts val="600"/>
              </a:spcBef>
              <a:spcAft>
                <a:spcPts val="0"/>
              </a:spcAft>
              <a:buSzPts val="1656"/>
              <a:buChar char="•"/>
              <a:defRPr/>
            </a:lvl3pPr>
            <a:lvl4pPr indent="-333756" lvl="3" marL="1828800" rtl="0" algn="l">
              <a:spcBef>
                <a:spcPts val="600"/>
              </a:spcBef>
              <a:spcAft>
                <a:spcPts val="0"/>
              </a:spcAft>
              <a:buSzPts val="1656"/>
              <a:buChar char="▪"/>
              <a:defRPr/>
            </a:lvl4pPr>
            <a:lvl5pPr indent="-333756" lvl="4" marL="2286000" rtl="0" algn="l">
              <a:spcBef>
                <a:spcPts val="600"/>
              </a:spcBef>
              <a:spcAft>
                <a:spcPts val="0"/>
              </a:spcAft>
              <a:buSzPts val="1656"/>
              <a:buChar char="•"/>
              <a:defRPr/>
            </a:lvl5pPr>
            <a:lvl6pPr indent="-333756" lvl="5" marL="2743200" rtl="0" algn="l">
              <a:spcBef>
                <a:spcPts val="600"/>
              </a:spcBef>
              <a:spcAft>
                <a:spcPts val="0"/>
              </a:spcAft>
              <a:buSzPts val="1656"/>
              <a:buChar char="•"/>
              <a:defRPr/>
            </a:lvl6pPr>
            <a:lvl7pPr indent="-333756" lvl="6" marL="3200400" rtl="0" algn="l">
              <a:spcBef>
                <a:spcPts val="600"/>
              </a:spcBef>
              <a:spcAft>
                <a:spcPts val="0"/>
              </a:spcAft>
              <a:buSzPts val="1656"/>
              <a:buChar char="•"/>
              <a:defRPr/>
            </a:lvl7pPr>
            <a:lvl8pPr indent="-333756" lvl="7" marL="3657600" rtl="0" algn="l">
              <a:spcBef>
                <a:spcPts val="600"/>
              </a:spcBef>
              <a:spcAft>
                <a:spcPts val="0"/>
              </a:spcAft>
              <a:buSzPts val="1656"/>
              <a:buChar char="•"/>
              <a:defRPr/>
            </a:lvl8pPr>
            <a:lvl9pPr indent="-333756" lvl="8" marL="4114800" rtl="0" algn="l">
              <a:spcBef>
                <a:spcPts val="600"/>
              </a:spcBef>
              <a:spcAft>
                <a:spcPts val="600"/>
              </a:spcAft>
              <a:buSzPts val="1656"/>
              <a:buChar char="•"/>
              <a:defRPr/>
            </a:lvl9pPr>
          </a:lstStyle>
          <a:p/>
        </p:txBody>
      </p:sp>
      <p:sp>
        <p:nvSpPr>
          <p:cNvPr id="267" name="Google Shape;267;p35"/>
          <p:cNvSpPr txBox="1"/>
          <p:nvPr>
            <p:ph idx="12" type="sldNum"/>
          </p:nvPr>
        </p:nvSpPr>
        <p:spPr>
          <a:xfrm>
            <a:off x="10558400" y="6264212"/>
            <a:ext cx="1052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latin typeface="Calibri"/>
                <a:ea typeface="Calibri"/>
                <a:cs typeface="Calibri"/>
                <a:sym typeface="Calibri"/>
              </a:defRPr>
            </a:lvl1pPr>
            <a:lvl2pPr indent="0" lvl="1" marL="0" rtl="0" algn="r">
              <a:spcBef>
                <a:spcPts val="0"/>
              </a:spcBef>
              <a:buNone/>
              <a:defRPr sz="1200">
                <a:latin typeface="Calibri"/>
                <a:ea typeface="Calibri"/>
                <a:cs typeface="Calibri"/>
                <a:sym typeface="Calibri"/>
              </a:defRPr>
            </a:lvl2pPr>
            <a:lvl3pPr indent="0" lvl="2" marL="0" rtl="0" algn="r">
              <a:spcBef>
                <a:spcPts val="0"/>
              </a:spcBef>
              <a:buNone/>
              <a:defRPr sz="1200">
                <a:latin typeface="Calibri"/>
                <a:ea typeface="Calibri"/>
                <a:cs typeface="Calibri"/>
                <a:sym typeface="Calibri"/>
              </a:defRPr>
            </a:lvl3pPr>
            <a:lvl4pPr indent="0" lvl="3" marL="0" rtl="0" algn="r">
              <a:spcBef>
                <a:spcPts val="0"/>
              </a:spcBef>
              <a:buNone/>
              <a:defRPr sz="1200">
                <a:latin typeface="Calibri"/>
                <a:ea typeface="Calibri"/>
                <a:cs typeface="Calibri"/>
                <a:sym typeface="Calibri"/>
              </a:defRPr>
            </a:lvl4pPr>
            <a:lvl5pPr indent="0" lvl="4" marL="0" rtl="0" algn="r">
              <a:spcBef>
                <a:spcPts val="0"/>
              </a:spcBef>
              <a:buNone/>
              <a:defRPr sz="1200">
                <a:latin typeface="Calibri"/>
                <a:ea typeface="Calibri"/>
                <a:cs typeface="Calibri"/>
                <a:sym typeface="Calibri"/>
              </a:defRPr>
            </a:lvl5pPr>
            <a:lvl6pPr indent="0" lvl="5" marL="0" rtl="0" algn="r">
              <a:spcBef>
                <a:spcPts val="0"/>
              </a:spcBef>
              <a:buNone/>
              <a:defRPr sz="1200">
                <a:latin typeface="Calibri"/>
                <a:ea typeface="Calibri"/>
                <a:cs typeface="Calibri"/>
                <a:sym typeface="Calibri"/>
              </a:defRPr>
            </a:lvl6pPr>
            <a:lvl7pPr indent="0" lvl="6" marL="0" rtl="0" algn="r">
              <a:spcBef>
                <a:spcPts val="0"/>
              </a:spcBef>
              <a:buNone/>
              <a:defRPr sz="1200">
                <a:latin typeface="Calibri"/>
                <a:ea typeface="Calibri"/>
                <a:cs typeface="Calibri"/>
                <a:sym typeface="Calibri"/>
              </a:defRPr>
            </a:lvl7pPr>
            <a:lvl8pPr indent="0" lvl="7" marL="0" rtl="0" algn="r">
              <a:spcBef>
                <a:spcPts val="0"/>
              </a:spcBef>
              <a:buNone/>
              <a:defRPr sz="1200">
                <a:latin typeface="Calibri"/>
                <a:ea typeface="Calibri"/>
                <a:cs typeface="Calibri"/>
                <a:sym typeface="Calibri"/>
              </a:defRPr>
            </a:lvl8pPr>
            <a:lvl9pPr indent="0" lvl="8" marL="0" rtl="0" algn="r">
              <a:spcBef>
                <a:spcPts val="0"/>
              </a:spcBef>
              <a:buNone/>
              <a:defRPr sz="12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8" name="Google Shape;268;p35"/>
          <p:cNvPicPr preferRelativeResize="0"/>
          <p:nvPr/>
        </p:nvPicPr>
        <p:blipFill>
          <a:blip r:embed="rId2">
            <a:alphaModFix/>
          </a:blip>
          <a:stretch>
            <a:fillRect/>
          </a:stretch>
        </p:blipFill>
        <p:spPr>
          <a:xfrm>
            <a:off x="541521" y="6300124"/>
            <a:ext cx="644679" cy="365125"/>
          </a:xfrm>
          <a:prstGeom prst="rect">
            <a:avLst/>
          </a:prstGeom>
          <a:noFill/>
          <a:ln>
            <a:noFill/>
          </a:ln>
        </p:spPr>
      </p:pic>
      <p:pic>
        <p:nvPicPr>
          <p:cNvPr id="269" name="Google Shape;269;p35"/>
          <p:cNvPicPr preferRelativeResize="0"/>
          <p:nvPr/>
        </p:nvPicPr>
        <p:blipFill>
          <a:blip r:embed="rId3">
            <a:alphaModFix/>
          </a:blip>
          <a:stretch>
            <a:fillRect/>
          </a:stretch>
        </p:blipFill>
        <p:spPr>
          <a:xfrm>
            <a:off x="374752" y="-3"/>
            <a:ext cx="2459736" cy="560326"/>
          </a:xfrm>
          <a:prstGeom prst="rect">
            <a:avLst/>
          </a:prstGeom>
          <a:noFill/>
          <a:ln>
            <a:noFill/>
          </a:ln>
        </p:spPr>
      </p:pic>
      <p:pic>
        <p:nvPicPr>
          <p:cNvPr id="270" name="Google Shape;270;p35"/>
          <p:cNvPicPr preferRelativeResize="0"/>
          <p:nvPr/>
        </p:nvPicPr>
        <p:blipFill>
          <a:blip r:embed="rId4">
            <a:alphaModFix/>
          </a:blip>
          <a:stretch>
            <a:fillRect/>
          </a:stretch>
        </p:blipFill>
        <p:spPr>
          <a:xfrm>
            <a:off x="10282425" y="-12"/>
            <a:ext cx="1463040" cy="4991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5"/>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8" name="Google Shape;48;p5"/>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cxnSp>
        <p:nvCxnSpPr>
          <p:cNvPr id="49" name="Google Shape;49;p5"/>
          <p:cNvCxnSpPr/>
          <p:nvPr/>
        </p:nvCxnSpPr>
        <p:spPr>
          <a:xfrm>
            <a:off x="0" y="0"/>
            <a:ext cx="12192000" cy="0"/>
          </a:xfrm>
          <a:prstGeom prst="straightConnector1">
            <a:avLst/>
          </a:prstGeom>
          <a:noFill/>
          <a:ln cap="flat" cmpd="sng" w="57150">
            <a:solidFill>
              <a:srgbClr val="00A84F"/>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0" name="Shape 50"/>
        <p:cNvGrpSpPr/>
        <p:nvPr/>
      </p:nvGrpSpPr>
      <p:grpSpPr>
        <a:xfrm>
          <a:off x="0" y="0"/>
          <a:ext cx="0" cy="0"/>
          <a:chOff x="0" y="0"/>
          <a:chExt cx="0" cy="0"/>
        </a:xfrm>
      </p:grpSpPr>
      <p:sp>
        <p:nvSpPr>
          <p:cNvPr id="51" name="Google Shape;51;p6"/>
          <p:cNvSpPr txBox="1"/>
          <p:nvPr>
            <p:ph idx="1" type="body"/>
          </p:nvPr>
        </p:nvSpPr>
        <p:spPr>
          <a:xfrm>
            <a:off x="838200" y="1390919"/>
            <a:ext cx="5181600" cy="482010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2" type="body"/>
          </p:nvPr>
        </p:nvSpPr>
        <p:spPr>
          <a:xfrm>
            <a:off x="6172200" y="1390919"/>
            <a:ext cx="5181600" cy="482010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6"/>
          <p:cNvCxnSpPr/>
          <p:nvPr/>
        </p:nvCxnSpPr>
        <p:spPr>
          <a:xfrm>
            <a:off x="923925" y="1266612"/>
            <a:ext cx="10429875" cy="0"/>
          </a:xfrm>
          <a:prstGeom prst="straightConnector1">
            <a:avLst/>
          </a:prstGeom>
          <a:noFill/>
          <a:ln cap="flat" cmpd="sng" w="19050">
            <a:solidFill>
              <a:srgbClr val="00A84F"/>
            </a:solidFill>
            <a:prstDash val="solid"/>
            <a:miter lim="800000"/>
            <a:headEnd len="sm" w="sm" type="none"/>
            <a:tailEnd len="sm" w="sm" type="none"/>
          </a:ln>
        </p:spPr>
      </p:cxnSp>
      <p:pic>
        <p:nvPicPr>
          <p:cNvPr id="56" name="Google Shape;56;p6"/>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
        <p:nvSpPr>
          <p:cNvPr id="57" name="Google Shape;57;p6"/>
          <p:cNvSpPr txBox="1"/>
          <p:nvPr>
            <p:ph type="title"/>
          </p:nvPr>
        </p:nvSpPr>
        <p:spPr>
          <a:xfrm>
            <a:off x="838200" y="365129"/>
            <a:ext cx="9144000" cy="88570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8" name="Shape 58"/>
        <p:cNvGrpSpPr/>
        <p:nvPr/>
      </p:nvGrpSpPr>
      <p:grpSpPr>
        <a:xfrm>
          <a:off x="0" y="0"/>
          <a:ext cx="0" cy="0"/>
          <a:chOff x="0" y="0"/>
          <a:chExt cx="0" cy="0"/>
        </a:xfrm>
      </p:grpSpPr>
      <p:sp>
        <p:nvSpPr>
          <p:cNvPr id="59" name="Google Shape;59;p7"/>
          <p:cNvSpPr txBox="1"/>
          <p:nvPr>
            <p:ph idx="1" type="body"/>
          </p:nvPr>
        </p:nvSpPr>
        <p:spPr>
          <a:xfrm>
            <a:off x="839789" y="1367313"/>
            <a:ext cx="5157787" cy="70215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00A84F"/>
              </a:buClr>
              <a:buSzPts val="2600"/>
              <a:buNone/>
              <a:defRPr b="1" i="0" sz="2600">
                <a:solidFill>
                  <a:srgbClr val="00A84F"/>
                </a:solidFill>
                <a:latin typeface="Calibri"/>
                <a:ea typeface="Calibri"/>
                <a:cs typeface="Calibri"/>
                <a:sym typeface="Calibr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7"/>
          <p:cNvSpPr txBox="1"/>
          <p:nvPr>
            <p:ph idx="2" type="body"/>
          </p:nvPr>
        </p:nvSpPr>
        <p:spPr>
          <a:xfrm>
            <a:off x="839789" y="2069467"/>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7"/>
          <p:cNvSpPr txBox="1"/>
          <p:nvPr>
            <p:ph idx="3" type="body"/>
          </p:nvPr>
        </p:nvSpPr>
        <p:spPr>
          <a:xfrm>
            <a:off x="6172202" y="1367313"/>
            <a:ext cx="5183188" cy="70215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00A84F"/>
              </a:buClr>
              <a:buSzPts val="2600"/>
              <a:buNone/>
              <a:defRPr b="1" i="0" sz="2600">
                <a:solidFill>
                  <a:srgbClr val="00A84F"/>
                </a:solidFill>
                <a:latin typeface="Calibri"/>
                <a:ea typeface="Calibri"/>
                <a:cs typeface="Calibri"/>
                <a:sym typeface="Calibri"/>
              </a:defRPr>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7"/>
          <p:cNvSpPr txBox="1"/>
          <p:nvPr>
            <p:ph idx="4" type="body"/>
          </p:nvPr>
        </p:nvSpPr>
        <p:spPr>
          <a:xfrm>
            <a:off x="6172202" y="2069467"/>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7"/>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5" name="Google Shape;65;p7"/>
          <p:cNvCxnSpPr/>
          <p:nvPr/>
        </p:nvCxnSpPr>
        <p:spPr>
          <a:xfrm>
            <a:off x="923925" y="1265713"/>
            <a:ext cx="10429875" cy="0"/>
          </a:xfrm>
          <a:prstGeom prst="straightConnector1">
            <a:avLst/>
          </a:prstGeom>
          <a:noFill/>
          <a:ln cap="flat" cmpd="sng" w="19050">
            <a:solidFill>
              <a:srgbClr val="00A84F"/>
            </a:solidFill>
            <a:prstDash val="solid"/>
            <a:miter lim="800000"/>
            <a:headEnd len="sm" w="sm" type="none"/>
            <a:tailEnd len="sm" w="sm" type="none"/>
          </a:ln>
        </p:spPr>
      </p:cxnSp>
      <p:pic>
        <p:nvPicPr>
          <p:cNvPr id="66" name="Google Shape;66;p7"/>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
        <p:nvSpPr>
          <p:cNvPr id="67" name="Google Shape;67;p7"/>
          <p:cNvSpPr txBox="1"/>
          <p:nvPr>
            <p:ph type="title"/>
          </p:nvPr>
        </p:nvSpPr>
        <p:spPr>
          <a:xfrm>
            <a:off x="838200" y="365129"/>
            <a:ext cx="9144000" cy="88570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8" name="Shape 68"/>
        <p:cNvGrpSpPr/>
        <p:nvPr/>
      </p:nvGrpSpPr>
      <p:grpSpPr>
        <a:xfrm>
          <a:off x="0" y="0"/>
          <a:ext cx="0" cy="0"/>
          <a:chOff x="0" y="0"/>
          <a:chExt cx="0" cy="0"/>
        </a:xfrm>
      </p:grpSpPr>
      <p:sp>
        <p:nvSpPr>
          <p:cNvPr id="69" name="Google Shape;69;p8"/>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p8"/>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
        <p:nvSpPr>
          <p:cNvPr id="72" name="Google Shape;72;p8"/>
          <p:cNvSpPr txBox="1"/>
          <p:nvPr>
            <p:ph type="title"/>
          </p:nvPr>
        </p:nvSpPr>
        <p:spPr>
          <a:xfrm>
            <a:off x="838200" y="365129"/>
            <a:ext cx="9144000" cy="88570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3" name="Google Shape;73;p8"/>
          <p:cNvCxnSpPr/>
          <p:nvPr/>
        </p:nvCxnSpPr>
        <p:spPr>
          <a:xfrm>
            <a:off x="923925" y="1269999"/>
            <a:ext cx="10429875" cy="0"/>
          </a:xfrm>
          <a:prstGeom prst="straightConnector1">
            <a:avLst/>
          </a:prstGeom>
          <a:noFill/>
          <a:ln cap="flat" cmpd="sng" w="19050">
            <a:solidFill>
              <a:srgbClr val="00A84F"/>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ontent Left" type="picTx">
  <p:cSld name="PICTURE_WITH_CAPTION_TEXT">
    <p:spTree>
      <p:nvGrpSpPr>
        <p:cNvPr id="74" name="Shape 74"/>
        <p:cNvGrpSpPr/>
        <p:nvPr/>
      </p:nvGrpSpPr>
      <p:grpSpPr>
        <a:xfrm>
          <a:off x="0" y="0"/>
          <a:ext cx="0" cy="0"/>
          <a:chOff x="0" y="0"/>
          <a:chExt cx="0" cy="0"/>
        </a:xfrm>
      </p:grpSpPr>
      <p:sp>
        <p:nvSpPr>
          <p:cNvPr id="75" name="Google Shape;75;p9"/>
          <p:cNvSpPr txBox="1"/>
          <p:nvPr>
            <p:ph type="title"/>
          </p:nvPr>
        </p:nvSpPr>
        <p:spPr>
          <a:xfrm>
            <a:off x="839788" y="987428"/>
            <a:ext cx="3932237" cy="1069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9"/>
          <p:cNvSpPr/>
          <p:nvPr>
            <p:ph idx="2" type="pic"/>
          </p:nvPr>
        </p:nvSpPr>
        <p:spPr>
          <a:xfrm>
            <a:off x="5183188" y="987425"/>
            <a:ext cx="6172200" cy="480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95959"/>
              </a:buClr>
              <a:buSzPts val="3200"/>
              <a:buFont typeface="Arial"/>
              <a:buNone/>
              <a:defRPr b="0" i="0" sz="32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rgbClr val="595959"/>
              </a:buClr>
              <a:buSzPts val="2800"/>
              <a:buFont typeface="Noto Sans Symbols"/>
              <a:buNone/>
              <a:defRPr b="0" i="0" sz="2800" u="none" cap="none" strike="noStrike">
                <a:solidFill>
                  <a:srgbClr val="595959"/>
                </a:solidFill>
                <a:latin typeface="Calibri"/>
                <a:ea typeface="Calibri"/>
                <a:cs typeface="Calibri"/>
                <a:sym typeface="Calibri"/>
              </a:defRPr>
            </a:lvl2pPr>
            <a:lvl3pPr lvl="2" marR="0" rtl="0" algn="l">
              <a:lnSpc>
                <a:spcPct val="90000"/>
              </a:lnSpc>
              <a:spcBef>
                <a:spcPts val="50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3pPr>
            <a:lvl4pPr lvl="3" marR="0" rtl="0" algn="l">
              <a:lnSpc>
                <a:spcPct val="90000"/>
              </a:lnSpc>
              <a:spcBef>
                <a:spcPts val="500"/>
              </a:spcBef>
              <a:spcAft>
                <a:spcPts val="0"/>
              </a:spcAft>
              <a:buClr>
                <a:srgbClr val="595959"/>
              </a:buClr>
              <a:buSzPts val="2000"/>
              <a:buFont typeface="Noto Sans Symbols"/>
              <a:buNone/>
              <a:defRPr b="0" i="0" sz="2000" u="none" cap="none" strike="noStrike">
                <a:solidFill>
                  <a:srgbClr val="595959"/>
                </a:solidFill>
                <a:latin typeface="Calibri"/>
                <a:ea typeface="Calibri"/>
                <a:cs typeface="Calibri"/>
                <a:sym typeface="Calibri"/>
              </a:defRPr>
            </a:lvl4pPr>
            <a:lvl5pPr lvl="4" marR="0" rtl="0" algn="l">
              <a:lnSpc>
                <a:spcPct val="90000"/>
              </a:lnSpc>
              <a:spcBef>
                <a:spcPts val="500"/>
              </a:spcBef>
              <a:spcAft>
                <a:spcPts val="0"/>
              </a:spcAft>
              <a:buClr>
                <a:srgbClr val="595959"/>
              </a:buClr>
              <a:buSzPts val="2000"/>
              <a:buFont typeface="Arial"/>
              <a:buNone/>
              <a:defRPr b="0" i="0" sz="2000" u="none" cap="none" strike="noStrike">
                <a:solidFill>
                  <a:srgbClr val="595959"/>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7" name="Google Shape;77;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400"/>
              <a:buNone/>
              <a:defRPr sz="24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9"/>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9"/>
          <p:cNvCxnSpPr/>
          <p:nvPr/>
        </p:nvCxnSpPr>
        <p:spPr>
          <a:xfrm>
            <a:off x="923927" y="2057400"/>
            <a:ext cx="3848100" cy="0"/>
          </a:xfrm>
          <a:prstGeom prst="straightConnector1">
            <a:avLst/>
          </a:prstGeom>
          <a:noFill/>
          <a:ln cap="flat" cmpd="sng" w="19050">
            <a:solidFill>
              <a:srgbClr val="00A84F"/>
            </a:solidFill>
            <a:prstDash val="solid"/>
            <a:miter lim="800000"/>
            <a:headEnd len="sm" w="sm" type="none"/>
            <a:tailEnd len="sm" w="sm" type="none"/>
          </a:ln>
        </p:spPr>
      </p:cxnSp>
      <p:pic>
        <p:nvPicPr>
          <p:cNvPr id="81" name="Google Shape;81;p9"/>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ontent Right">
  <p:cSld name="Picture with Content Right">
    <p:spTree>
      <p:nvGrpSpPr>
        <p:cNvPr id="82" name="Shape 82"/>
        <p:cNvGrpSpPr/>
        <p:nvPr/>
      </p:nvGrpSpPr>
      <p:grpSpPr>
        <a:xfrm>
          <a:off x="0" y="0"/>
          <a:ext cx="0" cy="0"/>
          <a:chOff x="0" y="0"/>
          <a:chExt cx="0" cy="0"/>
        </a:xfrm>
      </p:grpSpPr>
      <p:sp>
        <p:nvSpPr>
          <p:cNvPr id="83" name="Google Shape;83;p10"/>
          <p:cNvSpPr txBox="1"/>
          <p:nvPr>
            <p:ph type="title"/>
          </p:nvPr>
        </p:nvSpPr>
        <p:spPr>
          <a:xfrm>
            <a:off x="7421564" y="987428"/>
            <a:ext cx="3932237" cy="1069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0"/>
          <p:cNvSpPr/>
          <p:nvPr>
            <p:ph idx="2" type="pic"/>
          </p:nvPr>
        </p:nvSpPr>
        <p:spPr>
          <a:xfrm>
            <a:off x="838200" y="987425"/>
            <a:ext cx="6172200" cy="480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95959"/>
              </a:buClr>
              <a:buSzPts val="3200"/>
              <a:buFont typeface="Arial"/>
              <a:buNone/>
              <a:defRPr b="0" i="0" sz="32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rgbClr val="595959"/>
              </a:buClr>
              <a:buSzPts val="2800"/>
              <a:buFont typeface="Noto Sans Symbols"/>
              <a:buNone/>
              <a:defRPr b="0" i="0" sz="2800" u="none" cap="none" strike="noStrike">
                <a:solidFill>
                  <a:srgbClr val="595959"/>
                </a:solidFill>
                <a:latin typeface="Calibri"/>
                <a:ea typeface="Calibri"/>
                <a:cs typeface="Calibri"/>
                <a:sym typeface="Calibri"/>
              </a:defRPr>
            </a:lvl2pPr>
            <a:lvl3pPr lvl="2" marR="0" rtl="0" algn="l">
              <a:lnSpc>
                <a:spcPct val="90000"/>
              </a:lnSpc>
              <a:spcBef>
                <a:spcPts val="500"/>
              </a:spcBef>
              <a:spcAft>
                <a:spcPts val="0"/>
              </a:spcAft>
              <a:buClr>
                <a:srgbClr val="595959"/>
              </a:buClr>
              <a:buSzPts val="2400"/>
              <a:buFont typeface="Arial"/>
              <a:buNone/>
              <a:defRPr b="0" i="0" sz="2400" u="none" cap="none" strike="noStrike">
                <a:solidFill>
                  <a:srgbClr val="595959"/>
                </a:solidFill>
                <a:latin typeface="Calibri"/>
                <a:ea typeface="Calibri"/>
                <a:cs typeface="Calibri"/>
                <a:sym typeface="Calibri"/>
              </a:defRPr>
            </a:lvl3pPr>
            <a:lvl4pPr lvl="3" marR="0" rtl="0" algn="l">
              <a:lnSpc>
                <a:spcPct val="90000"/>
              </a:lnSpc>
              <a:spcBef>
                <a:spcPts val="500"/>
              </a:spcBef>
              <a:spcAft>
                <a:spcPts val="0"/>
              </a:spcAft>
              <a:buClr>
                <a:srgbClr val="595959"/>
              </a:buClr>
              <a:buSzPts val="2000"/>
              <a:buFont typeface="Noto Sans Symbols"/>
              <a:buNone/>
              <a:defRPr b="0" i="0" sz="2000" u="none" cap="none" strike="noStrike">
                <a:solidFill>
                  <a:srgbClr val="595959"/>
                </a:solidFill>
                <a:latin typeface="Calibri"/>
                <a:ea typeface="Calibri"/>
                <a:cs typeface="Calibri"/>
                <a:sym typeface="Calibri"/>
              </a:defRPr>
            </a:lvl4pPr>
            <a:lvl5pPr lvl="4" marR="0" rtl="0" algn="l">
              <a:lnSpc>
                <a:spcPct val="90000"/>
              </a:lnSpc>
              <a:spcBef>
                <a:spcPts val="500"/>
              </a:spcBef>
              <a:spcAft>
                <a:spcPts val="0"/>
              </a:spcAft>
              <a:buClr>
                <a:srgbClr val="595959"/>
              </a:buClr>
              <a:buSzPts val="2000"/>
              <a:buFont typeface="Arial"/>
              <a:buNone/>
              <a:defRPr b="0" i="0" sz="2000" u="none" cap="none" strike="noStrike">
                <a:solidFill>
                  <a:srgbClr val="595959"/>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 name="Google Shape;85;p10"/>
          <p:cNvSpPr txBox="1"/>
          <p:nvPr>
            <p:ph idx="1" type="body"/>
          </p:nvPr>
        </p:nvSpPr>
        <p:spPr>
          <a:xfrm>
            <a:off x="7421564"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400"/>
              <a:buNone/>
              <a:defRPr sz="24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10"/>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8" name="Google Shape;88;p10"/>
          <p:cNvCxnSpPr/>
          <p:nvPr/>
        </p:nvCxnSpPr>
        <p:spPr>
          <a:xfrm>
            <a:off x="7505702" y="2057400"/>
            <a:ext cx="3848100" cy="0"/>
          </a:xfrm>
          <a:prstGeom prst="straightConnector1">
            <a:avLst/>
          </a:prstGeom>
          <a:noFill/>
          <a:ln cap="flat" cmpd="sng" w="19050">
            <a:solidFill>
              <a:srgbClr val="00A84F"/>
            </a:solidFill>
            <a:prstDash val="solid"/>
            <a:miter lim="800000"/>
            <a:headEnd len="sm" w="sm" type="none"/>
            <a:tailEnd len="sm" w="sm" type="none"/>
          </a:ln>
        </p:spPr>
      </p:cxnSp>
      <p:pic>
        <p:nvPicPr>
          <p:cNvPr id="89" name="Google Shape;89;p10"/>
          <p:cNvPicPr preferRelativeResize="0"/>
          <p:nvPr/>
        </p:nvPicPr>
        <p:blipFill rotWithShape="1">
          <a:blip r:embed="rId2">
            <a:alphaModFix/>
          </a:blip>
          <a:srcRect b="0" l="0" r="0" t="0"/>
          <a:stretch/>
        </p:blipFill>
        <p:spPr>
          <a:xfrm>
            <a:off x="10528531" y="318502"/>
            <a:ext cx="1283880" cy="3904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hyperlink" Target="https://creativecommons.org/licenses/by/4.0/" TargetMode="External"/><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32.xml"/><Relationship Id="rId1" Type="http://schemas.openxmlformats.org/officeDocument/2006/relationships/hyperlink" Target="https://creativecommons.org/licenses/by/4.0/" TargetMode="Externa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000"/>
              <a:buFont typeface="Calibri"/>
              <a:buNone/>
              <a:defRPr b="1" i="0" sz="40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595959"/>
              </a:buClr>
              <a:buSzPts val="3200"/>
              <a:buFont typeface="Arial"/>
              <a:buChar char="•"/>
              <a:defRPr b="0" i="0" sz="3200" u="none" cap="none" strike="noStrike">
                <a:solidFill>
                  <a:srgbClr val="595959"/>
                </a:solidFill>
                <a:latin typeface="Calibri"/>
                <a:ea typeface="Calibri"/>
                <a:cs typeface="Calibri"/>
                <a:sym typeface="Calibri"/>
              </a:defRPr>
            </a:lvl1pPr>
            <a:lvl2pPr indent="-406400" lvl="1" marL="914400" marR="0" rtl="0" algn="l">
              <a:lnSpc>
                <a:spcPct val="90000"/>
              </a:lnSpc>
              <a:spcBef>
                <a:spcPts val="500"/>
              </a:spcBef>
              <a:spcAft>
                <a:spcPts val="0"/>
              </a:spcAft>
              <a:buClr>
                <a:srgbClr val="595959"/>
              </a:buClr>
              <a:buSzPts val="2800"/>
              <a:buFont typeface="Noto Sans Symbols"/>
              <a:buChar char="▪"/>
              <a:defRPr b="0" i="0" sz="2800" u="none" cap="none" strike="noStrike">
                <a:solidFill>
                  <a:srgbClr val="595959"/>
                </a:solidFill>
                <a:latin typeface="Calibri"/>
                <a:ea typeface="Calibri"/>
                <a:cs typeface="Calibri"/>
                <a:sym typeface="Calibri"/>
              </a:defRPr>
            </a:lvl2pPr>
            <a:lvl3pPr indent="-381000" lvl="2" marL="13716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3pPr>
            <a:lvl4pPr indent="-355600" lvl="3" marL="1828800" marR="0" rtl="0" algn="l">
              <a:lnSpc>
                <a:spcPct val="90000"/>
              </a:lnSpc>
              <a:spcBef>
                <a:spcPts val="500"/>
              </a:spcBef>
              <a:spcAft>
                <a:spcPts val="0"/>
              </a:spcAft>
              <a:buClr>
                <a:srgbClr val="595959"/>
              </a:buClr>
              <a:buSzPts val="2000"/>
              <a:buFont typeface="Noto Sans Symbols"/>
              <a:buChar char="▪"/>
              <a:defRPr b="0" i="0" sz="2000" u="none" cap="none" strike="noStrike">
                <a:solidFill>
                  <a:srgbClr val="595959"/>
                </a:solidFill>
                <a:latin typeface="Calibri"/>
                <a:ea typeface="Calibri"/>
                <a:cs typeface="Calibri"/>
                <a:sym typeface="Calibri"/>
              </a:defRPr>
            </a:lvl4pPr>
            <a:lvl5pPr indent="-355600" lvl="4" marL="22860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667747" y="6356354"/>
            <a:ext cx="87456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5546667" y="6356354"/>
            <a:ext cx="109866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888"/>
                </a:solidFill>
                <a:latin typeface="Calibri"/>
                <a:ea typeface="Calibri"/>
                <a:cs typeface="Calibri"/>
                <a:sym typeface="Calibri"/>
              </a:defRPr>
            </a:lvl1pPr>
            <a:lvl2pPr indent="0" lvl="1" marL="0" marR="0" rtl="0" algn="r">
              <a:spcBef>
                <a:spcPts val="0"/>
              </a:spcBef>
              <a:buNone/>
              <a:defRPr b="0" i="0" sz="1000" u="none" cap="none" strike="noStrike">
                <a:solidFill>
                  <a:srgbClr val="888888"/>
                </a:solidFill>
                <a:latin typeface="Calibri"/>
                <a:ea typeface="Calibri"/>
                <a:cs typeface="Calibri"/>
                <a:sym typeface="Calibri"/>
              </a:defRPr>
            </a:lvl2pPr>
            <a:lvl3pPr indent="0" lvl="2" marL="0" marR="0" rtl="0" algn="r">
              <a:spcBef>
                <a:spcPts val="0"/>
              </a:spcBef>
              <a:buNone/>
              <a:defRPr b="0" i="0" sz="1000" u="none" cap="none" strike="noStrike">
                <a:solidFill>
                  <a:srgbClr val="888888"/>
                </a:solidFill>
                <a:latin typeface="Calibri"/>
                <a:ea typeface="Calibri"/>
                <a:cs typeface="Calibri"/>
                <a:sym typeface="Calibri"/>
              </a:defRPr>
            </a:lvl3pPr>
            <a:lvl4pPr indent="0" lvl="3" marL="0" marR="0" rtl="0" algn="r">
              <a:spcBef>
                <a:spcPts val="0"/>
              </a:spcBef>
              <a:buNone/>
              <a:defRPr b="0" i="0" sz="1000" u="none" cap="none" strike="noStrike">
                <a:solidFill>
                  <a:srgbClr val="888888"/>
                </a:solidFill>
                <a:latin typeface="Calibri"/>
                <a:ea typeface="Calibri"/>
                <a:cs typeface="Calibri"/>
                <a:sym typeface="Calibri"/>
              </a:defRPr>
            </a:lvl4pPr>
            <a:lvl5pPr indent="0" lvl="4" marL="0" marR="0" rtl="0" algn="r">
              <a:spcBef>
                <a:spcPts val="0"/>
              </a:spcBef>
              <a:buNone/>
              <a:defRPr b="0" i="0" sz="1000" u="none" cap="none" strike="noStrike">
                <a:solidFill>
                  <a:srgbClr val="888888"/>
                </a:solidFill>
                <a:latin typeface="Calibri"/>
                <a:ea typeface="Calibri"/>
                <a:cs typeface="Calibri"/>
                <a:sym typeface="Calibri"/>
              </a:defRPr>
            </a:lvl5pPr>
            <a:lvl6pPr indent="0" lvl="5" marL="0" marR="0" rtl="0" algn="r">
              <a:spcBef>
                <a:spcPts val="0"/>
              </a:spcBef>
              <a:buNone/>
              <a:defRPr b="0" i="0" sz="1000" u="none" cap="none" strike="noStrike">
                <a:solidFill>
                  <a:srgbClr val="888888"/>
                </a:solidFill>
                <a:latin typeface="Calibri"/>
                <a:ea typeface="Calibri"/>
                <a:cs typeface="Calibri"/>
                <a:sym typeface="Calibri"/>
              </a:defRPr>
            </a:lvl6pPr>
            <a:lvl7pPr indent="0" lvl="6" marL="0" marR="0" rtl="0" algn="r">
              <a:spcBef>
                <a:spcPts val="0"/>
              </a:spcBef>
              <a:buNone/>
              <a:defRPr b="0" i="0" sz="1000" u="none" cap="none" strike="noStrike">
                <a:solidFill>
                  <a:srgbClr val="888888"/>
                </a:solidFill>
                <a:latin typeface="Calibri"/>
                <a:ea typeface="Calibri"/>
                <a:cs typeface="Calibri"/>
                <a:sym typeface="Calibri"/>
              </a:defRPr>
            </a:lvl7pPr>
            <a:lvl8pPr indent="0" lvl="7" marL="0" marR="0" rtl="0" algn="r">
              <a:spcBef>
                <a:spcPts val="0"/>
              </a:spcBef>
              <a:buNone/>
              <a:defRPr b="0" i="0" sz="1000" u="none" cap="none" strike="noStrike">
                <a:solidFill>
                  <a:srgbClr val="888888"/>
                </a:solidFill>
                <a:latin typeface="Calibri"/>
                <a:ea typeface="Calibri"/>
                <a:cs typeface="Calibri"/>
                <a:sym typeface="Calibri"/>
              </a:defRPr>
            </a:lvl8pPr>
            <a:lvl9pPr indent="0" lvl="8" marL="0" marR="0" rtl="0" algn="r">
              <a:spcBef>
                <a:spcPts val="0"/>
              </a:spcBef>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a:hlinkClick r:id="rId1"/>
          </p:cNvPr>
          <p:cNvPicPr preferRelativeResize="0"/>
          <p:nvPr/>
        </p:nvPicPr>
        <p:blipFill rotWithShape="1">
          <a:blip r:embed="rId2">
            <a:alphaModFix amt="50000"/>
          </a:blip>
          <a:srcRect b="0" l="0" r="0" t="0"/>
          <a:stretch/>
        </p:blipFill>
        <p:spPr>
          <a:xfrm>
            <a:off x="906799" y="6441394"/>
            <a:ext cx="411173" cy="1950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4" name="Google Shape;124;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2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000"/>
              <a:buFont typeface="Calibri"/>
              <a:buNone/>
              <a:defRPr b="1" i="0" sz="4000" u="none" cap="none" strike="noStrik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9" name="Google Shape;199;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595959"/>
              </a:buClr>
              <a:buSzPts val="3200"/>
              <a:buFont typeface="Arial"/>
              <a:buChar char="•"/>
              <a:defRPr b="0" i="0" sz="3200" u="none" cap="none" strike="noStrike">
                <a:solidFill>
                  <a:srgbClr val="595959"/>
                </a:solidFill>
                <a:latin typeface="Calibri"/>
                <a:ea typeface="Calibri"/>
                <a:cs typeface="Calibri"/>
                <a:sym typeface="Calibri"/>
              </a:defRPr>
            </a:lvl1pPr>
            <a:lvl2pPr indent="-406400" lvl="1" marL="914400" marR="0" rtl="0" algn="l">
              <a:lnSpc>
                <a:spcPct val="90000"/>
              </a:lnSpc>
              <a:spcBef>
                <a:spcPts val="500"/>
              </a:spcBef>
              <a:spcAft>
                <a:spcPts val="0"/>
              </a:spcAft>
              <a:buClr>
                <a:srgbClr val="595959"/>
              </a:buClr>
              <a:buSzPts val="2800"/>
              <a:buFont typeface="Noto Sans Symbols"/>
              <a:buChar char="▪"/>
              <a:defRPr b="0" i="0" sz="2800" u="none" cap="none" strike="noStrike">
                <a:solidFill>
                  <a:srgbClr val="595959"/>
                </a:solidFill>
                <a:latin typeface="Calibri"/>
                <a:ea typeface="Calibri"/>
                <a:cs typeface="Calibri"/>
                <a:sym typeface="Calibri"/>
              </a:defRPr>
            </a:lvl2pPr>
            <a:lvl3pPr indent="-381000" lvl="2" marL="13716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3pPr>
            <a:lvl4pPr indent="-355600" lvl="3" marL="1828800" marR="0" rtl="0" algn="l">
              <a:lnSpc>
                <a:spcPct val="90000"/>
              </a:lnSpc>
              <a:spcBef>
                <a:spcPts val="500"/>
              </a:spcBef>
              <a:spcAft>
                <a:spcPts val="0"/>
              </a:spcAft>
              <a:buClr>
                <a:srgbClr val="595959"/>
              </a:buClr>
              <a:buSzPts val="2000"/>
              <a:buFont typeface="Noto Sans Symbols"/>
              <a:buChar char="▪"/>
              <a:defRPr b="0" i="0" sz="2000" u="none" cap="none" strike="noStrike">
                <a:solidFill>
                  <a:srgbClr val="595959"/>
                </a:solidFill>
                <a:latin typeface="Calibri"/>
                <a:ea typeface="Calibri"/>
                <a:cs typeface="Calibri"/>
                <a:sym typeface="Calibri"/>
              </a:defRPr>
            </a:lvl4pPr>
            <a:lvl5pPr indent="-355600" lvl="4" marL="22860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27"/>
          <p:cNvSpPr txBox="1"/>
          <p:nvPr>
            <p:ph idx="10" type="dt"/>
          </p:nvPr>
        </p:nvSpPr>
        <p:spPr>
          <a:xfrm>
            <a:off x="1667747" y="6356354"/>
            <a:ext cx="8745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1" name="Google Shape;201;p27"/>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27"/>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888"/>
                </a:solidFill>
                <a:latin typeface="Calibri"/>
                <a:ea typeface="Calibri"/>
                <a:cs typeface="Calibri"/>
                <a:sym typeface="Calibri"/>
              </a:defRPr>
            </a:lvl1pPr>
            <a:lvl2pPr indent="0" lvl="1" marL="0" marR="0" rtl="0" algn="r">
              <a:spcBef>
                <a:spcPts val="0"/>
              </a:spcBef>
              <a:buNone/>
              <a:defRPr b="0" i="0" sz="1000" u="none" cap="none" strike="noStrike">
                <a:solidFill>
                  <a:srgbClr val="888888"/>
                </a:solidFill>
                <a:latin typeface="Calibri"/>
                <a:ea typeface="Calibri"/>
                <a:cs typeface="Calibri"/>
                <a:sym typeface="Calibri"/>
              </a:defRPr>
            </a:lvl2pPr>
            <a:lvl3pPr indent="0" lvl="2" marL="0" marR="0" rtl="0" algn="r">
              <a:spcBef>
                <a:spcPts val="0"/>
              </a:spcBef>
              <a:buNone/>
              <a:defRPr b="0" i="0" sz="1000" u="none" cap="none" strike="noStrike">
                <a:solidFill>
                  <a:srgbClr val="888888"/>
                </a:solidFill>
                <a:latin typeface="Calibri"/>
                <a:ea typeface="Calibri"/>
                <a:cs typeface="Calibri"/>
                <a:sym typeface="Calibri"/>
              </a:defRPr>
            </a:lvl3pPr>
            <a:lvl4pPr indent="0" lvl="3" marL="0" marR="0" rtl="0" algn="r">
              <a:spcBef>
                <a:spcPts val="0"/>
              </a:spcBef>
              <a:buNone/>
              <a:defRPr b="0" i="0" sz="1000" u="none" cap="none" strike="noStrike">
                <a:solidFill>
                  <a:srgbClr val="888888"/>
                </a:solidFill>
                <a:latin typeface="Calibri"/>
                <a:ea typeface="Calibri"/>
                <a:cs typeface="Calibri"/>
                <a:sym typeface="Calibri"/>
              </a:defRPr>
            </a:lvl4pPr>
            <a:lvl5pPr indent="0" lvl="4" marL="0" marR="0" rtl="0" algn="r">
              <a:spcBef>
                <a:spcPts val="0"/>
              </a:spcBef>
              <a:buNone/>
              <a:defRPr b="0" i="0" sz="1000" u="none" cap="none" strike="noStrike">
                <a:solidFill>
                  <a:srgbClr val="888888"/>
                </a:solidFill>
                <a:latin typeface="Calibri"/>
                <a:ea typeface="Calibri"/>
                <a:cs typeface="Calibri"/>
                <a:sym typeface="Calibri"/>
              </a:defRPr>
            </a:lvl5pPr>
            <a:lvl6pPr indent="0" lvl="5" marL="0" marR="0" rtl="0" algn="r">
              <a:spcBef>
                <a:spcPts val="0"/>
              </a:spcBef>
              <a:buNone/>
              <a:defRPr b="0" i="0" sz="1000" u="none" cap="none" strike="noStrike">
                <a:solidFill>
                  <a:srgbClr val="888888"/>
                </a:solidFill>
                <a:latin typeface="Calibri"/>
                <a:ea typeface="Calibri"/>
                <a:cs typeface="Calibri"/>
                <a:sym typeface="Calibri"/>
              </a:defRPr>
            </a:lvl6pPr>
            <a:lvl7pPr indent="0" lvl="6" marL="0" marR="0" rtl="0" algn="r">
              <a:spcBef>
                <a:spcPts val="0"/>
              </a:spcBef>
              <a:buNone/>
              <a:defRPr b="0" i="0" sz="1000" u="none" cap="none" strike="noStrike">
                <a:solidFill>
                  <a:srgbClr val="888888"/>
                </a:solidFill>
                <a:latin typeface="Calibri"/>
                <a:ea typeface="Calibri"/>
                <a:cs typeface="Calibri"/>
                <a:sym typeface="Calibri"/>
              </a:defRPr>
            </a:lvl7pPr>
            <a:lvl8pPr indent="0" lvl="7" marL="0" marR="0" rtl="0" algn="r">
              <a:spcBef>
                <a:spcPts val="0"/>
              </a:spcBef>
              <a:buNone/>
              <a:defRPr b="0" i="0" sz="1000" u="none" cap="none" strike="noStrike">
                <a:solidFill>
                  <a:srgbClr val="888888"/>
                </a:solidFill>
                <a:latin typeface="Calibri"/>
                <a:ea typeface="Calibri"/>
                <a:cs typeface="Calibri"/>
                <a:sym typeface="Calibri"/>
              </a:defRPr>
            </a:lvl8pPr>
            <a:lvl9pPr indent="0" lvl="8" marL="0" marR="0" rtl="0" algn="r">
              <a:spcBef>
                <a:spcPts val="0"/>
              </a:spcBef>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3" name="Google Shape;203;p27">
            <a:hlinkClick r:id="rId1"/>
          </p:cNvPr>
          <p:cNvPicPr preferRelativeResize="0"/>
          <p:nvPr/>
        </p:nvPicPr>
        <p:blipFill rotWithShape="1">
          <a:blip r:embed="rId2">
            <a:alphaModFix amt="50000"/>
          </a:blip>
          <a:srcRect b="0" l="0" r="0" t="0"/>
          <a:stretch/>
        </p:blipFill>
        <p:spPr>
          <a:xfrm>
            <a:off x="906799" y="6441394"/>
            <a:ext cx="411173" cy="1950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s://creativecommons.org/licenses/by/4.0/" TargetMode="External"/><Relationship Id="rId4" Type="http://schemas.openxmlformats.org/officeDocument/2006/relationships/hyperlink" Target="https://www.nciea.org/" TargetMode="External"/><Relationship Id="rId5" Type="http://schemas.openxmlformats.org/officeDocument/2006/relationships/image" Target="../media/image14.png"/><Relationship Id="rId6" Type="http://schemas.openxmlformats.org/officeDocument/2006/relationships/image" Target="../media/image45.png"/><Relationship Id="rId7"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hyperlink" Target="http://essentialconditionswiki.pbworks.com/w/file/fetch/61205344/Assessing%20Learning.pdf" TargetMode="External"/><Relationship Id="rId5" Type="http://schemas.openxmlformats.org/officeDocument/2006/relationships/hyperlink" Target="http://essentialconditionswiki.pbworks.com/w/file/fetch/61205344/Assessing%20Learning.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hyperlink" Target="https://www.youtube.com/watch?v=CkFWbC91PXQ&amp;t=1s" TargetMode="External"/><Relationship Id="rId4" Type="http://schemas.openxmlformats.org/officeDocument/2006/relationships/image" Target="../media/image23.png"/><Relationship Id="rId5" Type="http://schemas.openxmlformats.org/officeDocument/2006/relationships/hyperlink" Target="https://www.youtube.com/watch?v=CkFWbC91PXQ&amp;t=1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9.png"/><Relationship Id="rId12" Type="http://schemas.openxmlformats.org/officeDocument/2006/relationships/image" Target="../media/image26.png"/><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hyperlink" Target="https://drive.google.com/file/d/1SpW_pl2ULU-oe9J_KZhMcFglOW_GPtAv/view?usp=sharing" TargetMode="External"/><Relationship Id="rId5" Type="http://schemas.openxmlformats.org/officeDocument/2006/relationships/hyperlink" Target="https://drive.google.com/file/d/1SKC7dsEA6cxz5Y1XB0n4dEfj9AvLH9yz/view?usp=sharing" TargetMode="External"/><Relationship Id="rId6" Type="http://schemas.openxmlformats.org/officeDocument/2006/relationships/hyperlink" Target="https://drive.google.com/file/d/1csa1AmM3UHVkAo7Mty200EHBT-UjqDc4/view?usp=sharing" TargetMode="External"/><Relationship Id="rId7" Type="http://schemas.openxmlformats.org/officeDocument/2006/relationships/hyperlink" Target="https://drive.google.com/file/d/1AY9LMTG811iZh5GaX9wQyKt3KFGYP5DR/view?usp=sharing" TargetMode="External"/><Relationship Id="rId8" Type="http://schemas.openxmlformats.org/officeDocument/2006/relationships/hyperlink" Target="https://drive.google.com/file/d/1J7dpv1coC7omZdeGrysgA8f9s1DVpxjw/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hyperlink" Target="https://drive.google.com/file/d/1DTa7nhGVn5PePOgPEuuwTMcNas7cb8Z4/view?usp=sharing"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hyperlink" Target="https://www.dylanwiliam.org/Dylan_Wiliams_website/Papers.html" TargetMode="External"/><Relationship Id="rId4" Type="http://schemas.openxmlformats.org/officeDocument/2006/relationships/hyperlink" Target="https://www.dylanwiliam.org/Dylan_Wiliams_website/Paper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0" Type="http://schemas.openxmlformats.org/officeDocument/2006/relationships/hyperlink" Target="https://drive.google.com/file/d/14Ja09mG3BjZ7U1eTdMGZfhTiyA_EW841/view?usp=sharing" TargetMode="External"/><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hyperlink" Target="https://drive.google.com/file/d/1D2wUZAKcTTJ-a4zcyG9rKOP6N6pnCm_z/view?usp=sharing" TargetMode="External"/><Relationship Id="rId5" Type="http://schemas.openxmlformats.org/officeDocument/2006/relationships/image" Target="../media/image43.png"/><Relationship Id="rId6" Type="http://schemas.openxmlformats.org/officeDocument/2006/relationships/image" Target="../media/image41.png"/><Relationship Id="rId7" Type="http://schemas.openxmlformats.org/officeDocument/2006/relationships/hyperlink" Target="https://drive.google.com/file/d/16fuAWza1FPPaJUMb8iEng0SaLVX3U4ah/view?usp=sharing" TargetMode="External"/><Relationship Id="rId8" Type="http://schemas.openxmlformats.org/officeDocument/2006/relationships/hyperlink" Target="https://drive.google.com/file/d/18uqqhiuDYCQtSWIW-nIujVy2UGYKFGpj/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hyperlink" Target="https://drive.google.com/file/d/1DTa7nhGVn5PePOgPEuuwTMcNas7cb8Z4/view?usp=sharing"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hyperlink" Target="https://ccsso.org/resource-library/revising-definition-formative-assess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nvSpPr>
        <p:spPr>
          <a:xfrm>
            <a:off x="855375" y="1644625"/>
            <a:ext cx="10227000" cy="198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lang="en-US" sz="4200">
                <a:solidFill>
                  <a:schemeClr val="dk1"/>
                </a:solidFill>
                <a:latin typeface="Calibri"/>
                <a:ea typeface="Calibri"/>
                <a:cs typeface="Calibri"/>
                <a:sym typeface="Calibri"/>
              </a:rPr>
              <a:t>Module 4: Formative Assessment: </a:t>
            </a:r>
            <a:r>
              <a:rPr lang="en-US" sz="4200">
                <a:solidFill>
                  <a:schemeClr val="dk1"/>
                </a:solidFill>
                <a:latin typeface="Calibri"/>
                <a:ea typeface="Calibri"/>
                <a:cs typeface="Calibri"/>
                <a:sym typeface="Calibri"/>
              </a:rPr>
              <a:t>Supporting teachers as they involve students and their peers in the formative assessment process</a:t>
            </a:r>
            <a:endParaRPr sz="4200" u="none">
              <a:solidFill>
                <a:schemeClr val="dk1"/>
              </a:solidFill>
              <a:latin typeface="Calibri"/>
              <a:ea typeface="Calibri"/>
              <a:cs typeface="Calibri"/>
              <a:sym typeface="Calibri"/>
            </a:endParaRPr>
          </a:p>
        </p:txBody>
      </p:sp>
      <p:sp>
        <p:nvSpPr>
          <p:cNvPr id="276" name="Google Shape;276;p36"/>
          <p:cNvSpPr txBox="1"/>
          <p:nvPr/>
        </p:nvSpPr>
        <p:spPr>
          <a:xfrm>
            <a:off x="1010425" y="5844350"/>
            <a:ext cx="4729800" cy="92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500">
                <a:solidFill>
                  <a:schemeClr val="dk1"/>
                </a:solidFill>
                <a:latin typeface="Calibri"/>
                <a:ea typeface="Calibri"/>
                <a:cs typeface="Calibri"/>
                <a:sym typeface="Calibri"/>
              </a:rPr>
              <a:t>This work is licensed under a </a:t>
            </a:r>
            <a:r>
              <a:rPr lang="en-US" sz="1500" u="sng">
                <a:solidFill>
                  <a:schemeClr val="hlink"/>
                </a:solidFill>
                <a:latin typeface="Calibri"/>
                <a:ea typeface="Calibri"/>
                <a:cs typeface="Calibri"/>
                <a:sym typeface="Calibri"/>
                <a:hlinkClick r:id="rId3"/>
              </a:rPr>
              <a:t>Creative Commons Attribution 4.0 International License</a:t>
            </a:r>
            <a:r>
              <a:rPr lang="en-US" sz="1500">
                <a:solidFill>
                  <a:schemeClr val="dk1"/>
                </a:solidFill>
                <a:latin typeface="Calibri"/>
                <a:ea typeface="Calibri"/>
                <a:cs typeface="Calibri"/>
                <a:sym typeface="Calibri"/>
              </a:rPr>
              <a:t>. Educators and others may use or adapt. If modified, please attribute and re-title.</a:t>
            </a:r>
            <a:endParaRPr sz="1500">
              <a:solidFill>
                <a:srgbClr val="898989"/>
              </a:solidFill>
              <a:latin typeface="Calibri"/>
              <a:ea typeface="Calibri"/>
              <a:cs typeface="Calibri"/>
              <a:sym typeface="Calibri"/>
            </a:endParaRPr>
          </a:p>
        </p:txBody>
      </p:sp>
      <p:cxnSp>
        <p:nvCxnSpPr>
          <p:cNvPr id="277" name="Google Shape;277;p36"/>
          <p:cNvCxnSpPr/>
          <p:nvPr/>
        </p:nvCxnSpPr>
        <p:spPr>
          <a:xfrm>
            <a:off x="5927883" y="5844345"/>
            <a:ext cx="0" cy="766800"/>
          </a:xfrm>
          <a:prstGeom prst="straightConnector1">
            <a:avLst/>
          </a:prstGeom>
          <a:noFill/>
          <a:ln cap="flat" cmpd="sng" w="9525">
            <a:solidFill>
              <a:schemeClr val="dk1"/>
            </a:solidFill>
            <a:prstDash val="solid"/>
            <a:miter lim="800000"/>
            <a:headEnd len="sm" w="sm" type="none"/>
            <a:tailEnd len="sm" w="sm" type="none"/>
          </a:ln>
        </p:spPr>
      </p:cxnSp>
      <p:sp>
        <p:nvSpPr>
          <p:cNvPr id="278" name="Google Shape;278;p36"/>
          <p:cNvSpPr txBox="1"/>
          <p:nvPr/>
        </p:nvSpPr>
        <p:spPr>
          <a:xfrm>
            <a:off x="6096000" y="5882600"/>
            <a:ext cx="5912400" cy="846900"/>
          </a:xfrm>
          <a:prstGeom prst="rect">
            <a:avLst/>
          </a:prstGeom>
          <a:noFill/>
          <a:ln>
            <a:noFill/>
          </a:ln>
        </p:spPr>
        <p:txBody>
          <a:bodyPr anchorCtr="0" anchor="t" bIns="45700" lIns="91425" spcFirstLastPara="1" rIns="91425" wrap="square" tIns="45700">
            <a:noAutofit/>
          </a:bodyPr>
          <a:lstStyle/>
          <a:p>
            <a:pPr indent="-233362" lvl="0" marL="233362" marR="0" rtl="0" algn="l">
              <a:lnSpc>
                <a:spcPct val="90000"/>
              </a:lnSpc>
              <a:spcBef>
                <a:spcPts val="0"/>
              </a:spcBef>
              <a:spcAft>
                <a:spcPts val="0"/>
              </a:spcAft>
              <a:buClr>
                <a:schemeClr val="dk1"/>
              </a:buClr>
              <a:buSzPts val="1500"/>
              <a:buFont typeface="Arial"/>
              <a:buNone/>
            </a:pPr>
            <a:r>
              <a:rPr b="0" lang="en-US" sz="1500" u="none">
                <a:solidFill>
                  <a:schemeClr val="dk1"/>
                </a:solidFill>
                <a:latin typeface="Calibri"/>
                <a:ea typeface="Calibri"/>
                <a:cs typeface="Calibri"/>
                <a:sym typeface="Calibri"/>
              </a:rPr>
              <a:t>Version 1.</a:t>
            </a:r>
            <a:r>
              <a:rPr lang="en-US" sz="1500">
                <a:solidFill>
                  <a:schemeClr val="dk1"/>
                </a:solidFill>
                <a:latin typeface="Calibri"/>
                <a:ea typeface="Calibri"/>
                <a:cs typeface="Calibri"/>
                <a:sym typeface="Calibri"/>
              </a:rPr>
              <a:t>0</a:t>
            </a:r>
            <a:r>
              <a:rPr b="0" lang="en-US" sz="1500" u="none">
                <a:solidFill>
                  <a:schemeClr val="dk1"/>
                </a:solidFill>
                <a:latin typeface="Calibri"/>
                <a:ea typeface="Calibri"/>
                <a:cs typeface="Calibri"/>
                <a:sym typeface="Calibri"/>
              </a:rPr>
              <a:t> | </a:t>
            </a:r>
            <a:r>
              <a:rPr lang="en-US" sz="1500">
                <a:solidFill>
                  <a:schemeClr val="dk1"/>
                </a:solidFill>
                <a:latin typeface="Calibri"/>
                <a:ea typeface="Calibri"/>
                <a:cs typeface="Calibri"/>
                <a:sym typeface="Calibri"/>
              </a:rPr>
              <a:t>Updated January 2022 | </a:t>
            </a:r>
            <a:r>
              <a:rPr b="0" lang="en-US" sz="1500" u="none">
                <a:solidFill>
                  <a:schemeClr val="dk1"/>
                </a:solidFill>
                <a:latin typeface="Calibri"/>
                <a:ea typeface="Calibri"/>
                <a:cs typeface="Calibri"/>
                <a:sym typeface="Calibri"/>
              </a:rPr>
              <a:t>Developed By:</a:t>
            </a:r>
            <a:br>
              <a:rPr b="0" lang="en-US" sz="1500" u="none">
                <a:solidFill>
                  <a:schemeClr val="dk1"/>
                </a:solidFill>
                <a:latin typeface="Calibri"/>
                <a:ea typeface="Calibri"/>
                <a:cs typeface="Calibri"/>
                <a:sym typeface="Calibri"/>
              </a:rPr>
            </a:br>
            <a:r>
              <a:rPr lang="en-US" sz="1500">
                <a:solidFill>
                  <a:schemeClr val="dk1"/>
                </a:solidFill>
                <a:latin typeface="Calibri"/>
                <a:ea typeface="Calibri"/>
                <a:cs typeface="Calibri"/>
                <a:sym typeface="Calibri"/>
              </a:rPr>
              <a:t>Carla Evans &amp; Jeri Thompson</a:t>
            </a:r>
            <a:br>
              <a:rPr b="0" lang="en-US" sz="1500" u="none">
                <a:solidFill>
                  <a:schemeClr val="dk1"/>
                </a:solidFill>
                <a:latin typeface="Calibri"/>
                <a:ea typeface="Calibri"/>
                <a:cs typeface="Calibri"/>
                <a:sym typeface="Calibri"/>
              </a:rPr>
            </a:br>
            <a:r>
              <a:rPr b="0" i="1" lang="en-US" sz="1500" u="none">
                <a:solidFill>
                  <a:schemeClr val="dk1"/>
                </a:solidFill>
                <a:latin typeface="Calibri"/>
                <a:ea typeface="Calibri"/>
                <a:cs typeface="Calibri"/>
                <a:sym typeface="Calibri"/>
              </a:rPr>
              <a:t>National Center for the Improvement of Educational Assessment</a:t>
            </a:r>
            <a:endParaRPr b="0" i="1" sz="1500" u="non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sz="2800" u="none">
              <a:solidFill>
                <a:schemeClr val="dk1"/>
              </a:solidFill>
              <a:latin typeface="Calibri"/>
              <a:ea typeface="Calibri"/>
              <a:cs typeface="Calibri"/>
              <a:sym typeface="Calibri"/>
            </a:endParaRPr>
          </a:p>
        </p:txBody>
      </p:sp>
      <p:pic>
        <p:nvPicPr>
          <p:cNvPr id="279" name="Google Shape;279;p36">
            <a:hlinkClick r:id="rId4"/>
          </p:cNvPr>
          <p:cNvPicPr preferRelativeResize="0"/>
          <p:nvPr/>
        </p:nvPicPr>
        <p:blipFill rotWithShape="1">
          <a:blip r:embed="rId5">
            <a:alphaModFix/>
          </a:blip>
          <a:srcRect b="0" l="0" r="0" t="0"/>
          <a:stretch/>
        </p:blipFill>
        <p:spPr>
          <a:xfrm>
            <a:off x="296037" y="187483"/>
            <a:ext cx="2608541" cy="793239"/>
          </a:xfrm>
          <a:prstGeom prst="rect">
            <a:avLst/>
          </a:prstGeom>
          <a:noFill/>
          <a:ln>
            <a:noFill/>
          </a:ln>
        </p:spPr>
      </p:pic>
      <p:sp>
        <p:nvSpPr>
          <p:cNvPr id="280" name="Google Shape;280;p36"/>
          <p:cNvSpPr/>
          <p:nvPr/>
        </p:nvSpPr>
        <p:spPr>
          <a:xfrm>
            <a:off x="11709817" y="0"/>
            <a:ext cx="481200" cy="6858000"/>
          </a:xfrm>
          <a:prstGeom prst="rect">
            <a:avLst/>
          </a:prstGeom>
          <a:solidFill>
            <a:srgbClr val="08AF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1" name="Google Shape;281;p36"/>
          <p:cNvPicPr preferRelativeResize="0"/>
          <p:nvPr/>
        </p:nvPicPr>
        <p:blipFill>
          <a:blip r:embed="rId6">
            <a:alphaModFix/>
          </a:blip>
          <a:stretch>
            <a:fillRect/>
          </a:stretch>
        </p:blipFill>
        <p:spPr>
          <a:xfrm>
            <a:off x="8981163" y="187463"/>
            <a:ext cx="2606039" cy="846964"/>
          </a:xfrm>
          <a:prstGeom prst="rect">
            <a:avLst/>
          </a:prstGeom>
          <a:noFill/>
          <a:ln>
            <a:noFill/>
          </a:ln>
        </p:spPr>
      </p:pic>
      <p:pic>
        <p:nvPicPr>
          <p:cNvPr id="282" name="Google Shape;282;p36"/>
          <p:cNvPicPr preferRelativeResize="0"/>
          <p:nvPr/>
        </p:nvPicPr>
        <p:blipFill>
          <a:blip r:embed="rId7">
            <a:alphaModFix/>
          </a:blip>
          <a:stretch>
            <a:fillRect/>
          </a:stretch>
        </p:blipFill>
        <p:spPr>
          <a:xfrm>
            <a:off x="398175" y="6191748"/>
            <a:ext cx="457200" cy="228600"/>
          </a:xfrm>
          <a:prstGeom prst="rect">
            <a:avLst/>
          </a:prstGeom>
          <a:noFill/>
          <a:ln>
            <a:noFill/>
          </a:ln>
        </p:spPr>
      </p:pic>
      <p:sp>
        <p:nvSpPr>
          <p:cNvPr id="283" name="Google Shape;283;p36"/>
          <p:cNvSpPr txBox="1"/>
          <p:nvPr/>
        </p:nvSpPr>
        <p:spPr>
          <a:xfrm>
            <a:off x="1012975" y="3904700"/>
            <a:ext cx="9829800" cy="11043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i="1" lang="en-US" sz="2400">
                <a:solidFill>
                  <a:srgbClr val="08AF6E"/>
                </a:solidFill>
                <a:latin typeface="Calibri"/>
                <a:ea typeface="Calibri"/>
                <a:cs typeface="Calibri"/>
                <a:sym typeface="Calibri"/>
              </a:rPr>
              <a:t>Micro-Cou</a:t>
            </a:r>
            <a:r>
              <a:rPr i="1" lang="en-US" sz="2400">
                <a:solidFill>
                  <a:srgbClr val="08AF6E"/>
                </a:solidFill>
                <a:latin typeface="Calibri"/>
                <a:ea typeface="Calibri"/>
                <a:cs typeface="Calibri"/>
                <a:sym typeface="Calibri"/>
              </a:rPr>
              <a:t>rse 3: </a:t>
            </a:r>
            <a:endParaRPr i="1" sz="2400">
              <a:solidFill>
                <a:srgbClr val="08AF6E"/>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2400">
                <a:solidFill>
                  <a:srgbClr val="08AF6E"/>
                </a:solidFill>
                <a:latin typeface="Calibri"/>
                <a:ea typeface="Calibri"/>
                <a:cs typeface="Calibri"/>
                <a:sym typeface="Calibri"/>
              </a:rPr>
              <a:t>Supporting teachers to accelerate learning using formative assessment processes in the classroom</a:t>
            </a:r>
            <a:endParaRPr i="1" sz="2400" u="none">
              <a:solidFill>
                <a:srgbClr val="08AF6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Self-Assessment</a:t>
            </a:r>
            <a:endParaRPr/>
          </a:p>
        </p:txBody>
      </p:sp>
      <p:sp>
        <p:nvSpPr>
          <p:cNvPr id="358" name="Google Shape;358;p45"/>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59" name="Google Shape;359;p45"/>
          <p:cNvSpPr txBox="1"/>
          <p:nvPr/>
        </p:nvSpPr>
        <p:spPr>
          <a:xfrm>
            <a:off x="639650" y="1530350"/>
            <a:ext cx="6651900" cy="4495800"/>
          </a:xfrm>
          <a:prstGeom prst="rect">
            <a:avLst/>
          </a:prstGeom>
          <a:solidFill>
            <a:srgbClr val="EFEFEF"/>
          </a:solidFill>
          <a:ln>
            <a:noFill/>
          </a:ln>
        </p:spPr>
        <p:txBody>
          <a:bodyPr anchorCtr="0" anchor="t" bIns="121900" lIns="121900" spcFirstLastPara="1" rIns="121900" wrap="square" tIns="121900">
            <a:noAutofit/>
          </a:bodyPr>
          <a:lstStyle/>
          <a:p>
            <a:pPr indent="-25400" lvl="0" marL="177800" rtl="0" algn="l">
              <a:spcBef>
                <a:spcPts val="0"/>
              </a:spcBef>
              <a:spcAft>
                <a:spcPts val="0"/>
              </a:spcAft>
              <a:buNone/>
            </a:pPr>
            <a:r>
              <a:rPr lang="en-US" sz="3200">
                <a:solidFill>
                  <a:srgbClr val="3A3D4B"/>
                </a:solidFill>
                <a:latin typeface="Calibri"/>
                <a:ea typeface="Calibri"/>
                <a:cs typeface="Calibri"/>
                <a:sym typeface="Calibri"/>
              </a:rPr>
              <a:t>...</a:t>
            </a:r>
            <a:r>
              <a:rPr i="1" lang="en-US" sz="3200">
                <a:solidFill>
                  <a:srgbClr val="3A3D4B"/>
                </a:solidFill>
                <a:latin typeface="Calibri"/>
                <a:ea typeface="Calibri"/>
                <a:cs typeface="Calibri"/>
                <a:sym typeface="Calibri"/>
              </a:rPr>
              <a:t>a formative assessment process in which students:</a:t>
            </a:r>
            <a:endParaRPr i="1" sz="3200">
              <a:solidFill>
                <a:srgbClr val="3A3D4B"/>
              </a:solidFill>
              <a:latin typeface="Calibri"/>
              <a:ea typeface="Calibri"/>
              <a:cs typeface="Calibri"/>
              <a:sym typeface="Calibri"/>
            </a:endParaRPr>
          </a:p>
          <a:p>
            <a:pPr indent="-361950" lvl="0" marL="558800" rtl="0" algn="l">
              <a:spcBef>
                <a:spcPts val="0"/>
              </a:spcBef>
              <a:spcAft>
                <a:spcPts val="0"/>
              </a:spcAft>
              <a:buClr>
                <a:srgbClr val="0B0B0B"/>
              </a:buClr>
              <a:buSzPts val="2900"/>
              <a:buFont typeface="Calibri"/>
              <a:buAutoNum type="arabicParenR"/>
            </a:pPr>
            <a:r>
              <a:rPr i="1" lang="en-US" sz="3200">
                <a:solidFill>
                  <a:srgbClr val="3A3D4B"/>
                </a:solidFill>
                <a:latin typeface="Calibri"/>
                <a:ea typeface="Calibri"/>
                <a:cs typeface="Calibri"/>
                <a:sym typeface="Calibri"/>
              </a:rPr>
              <a:t>practice applying concepts and skills</a:t>
            </a:r>
            <a:endParaRPr i="1" sz="3200">
              <a:solidFill>
                <a:srgbClr val="3A3D4B"/>
              </a:solidFill>
              <a:latin typeface="Calibri"/>
              <a:ea typeface="Calibri"/>
              <a:cs typeface="Calibri"/>
              <a:sym typeface="Calibri"/>
            </a:endParaRPr>
          </a:p>
          <a:p>
            <a:pPr indent="-361950" lvl="0" marL="558800" rtl="0" algn="l">
              <a:spcBef>
                <a:spcPts val="0"/>
              </a:spcBef>
              <a:spcAft>
                <a:spcPts val="0"/>
              </a:spcAft>
              <a:buClr>
                <a:srgbClr val="0B0B0B"/>
              </a:buClr>
              <a:buSzPts val="2900"/>
              <a:buFont typeface="Calibri"/>
              <a:buAutoNum type="arabicParenR"/>
            </a:pPr>
            <a:r>
              <a:rPr i="1" lang="en-US" sz="3200">
                <a:solidFill>
                  <a:srgbClr val="3A3D4B"/>
                </a:solidFill>
                <a:latin typeface="Calibri"/>
                <a:ea typeface="Calibri"/>
                <a:cs typeface="Calibri"/>
                <a:sym typeface="Calibri"/>
              </a:rPr>
              <a:t>recognize the successful characteristics of concepts and skills in their work</a:t>
            </a:r>
            <a:endParaRPr i="1" sz="3200">
              <a:solidFill>
                <a:srgbClr val="3A3D4B"/>
              </a:solidFill>
              <a:latin typeface="Calibri"/>
              <a:ea typeface="Calibri"/>
              <a:cs typeface="Calibri"/>
              <a:sym typeface="Calibri"/>
            </a:endParaRPr>
          </a:p>
          <a:p>
            <a:pPr indent="-361950" lvl="0" marL="558800" rtl="0" algn="l">
              <a:spcBef>
                <a:spcPts val="0"/>
              </a:spcBef>
              <a:spcAft>
                <a:spcPts val="0"/>
              </a:spcAft>
              <a:buClr>
                <a:srgbClr val="0B0B0B"/>
              </a:buClr>
              <a:buSzPts val="2900"/>
              <a:buFont typeface="Calibri"/>
              <a:buAutoNum type="arabicParenR"/>
            </a:pPr>
            <a:r>
              <a:rPr i="1" lang="en-US" sz="3200">
                <a:solidFill>
                  <a:srgbClr val="3A3D4B"/>
                </a:solidFill>
                <a:latin typeface="Calibri"/>
                <a:ea typeface="Calibri"/>
                <a:cs typeface="Calibri"/>
                <a:sym typeface="Calibri"/>
              </a:rPr>
              <a:t>translate judgments into action plans for improvement</a:t>
            </a:r>
            <a:endParaRPr b="1" i="1" sz="3100">
              <a:solidFill>
                <a:srgbClr val="262626"/>
              </a:solidFill>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rgbClr val="3D3D3D"/>
              </a:solidFill>
              <a:latin typeface="Calibri"/>
              <a:ea typeface="Calibri"/>
              <a:cs typeface="Calibri"/>
              <a:sym typeface="Calibri"/>
            </a:endParaRPr>
          </a:p>
        </p:txBody>
      </p:sp>
      <p:pic>
        <p:nvPicPr>
          <p:cNvPr id="360" name="Google Shape;360;p45"/>
          <p:cNvPicPr preferRelativeResize="0"/>
          <p:nvPr/>
        </p:nvPicPr>
        <p:blipFill rotWithShape="1">
          <a:blip r:embed="rId3">
            <a:alphaModFix/>
          </a:blip>
          <a:srcRect b="0" l="0" r="0" t="0"/>
          <a:stretch/>
        </p:blipFill>
        <p:spPr>
          <a:xfrm>
            <a:off x="7553971" y="1805625"/>
            <a:ext cx="3925899" cy="2453199"/>
          </a:xfrm>
          <a:prstGeom prst="rect">
            <a:avLst/>
          </a:prstGeom>
          <a:noFill/>
          <a:ln>
            <a:noFill/>
          </a:ln>
        </p:spPr>
      </p:pic>
      <p:sp>
        <p:nvSpPr>
          <p:cNvPr id="361" name="Google Shape;361;p45"/>
          <p:cNvSpPr txBox="1"/>
          <p:nvPr/>
        </p:nvSpPr>
        <p:spPr>
          <a:xfrm>
            <a:off x="7638850" y="4899750"/>
            <a:ext cx="3327300" cy="1000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i="0" lang="en-US" u="none" cap="none" strike="noStrike">
                <a:solidFill>
                  <a:srgbClr val="000000"/>
                </a:solidFill>
                <a:latin typeface="Calibri"/>
                <a:ea typeface="Calibri"/>
                <a:cs typeface="Calibri"/>
                <a:sym typeface="Calibri"/>
              </a:rPr>
              <a:t>Andrade, H., Huff, K., &amp; Brooke, G.</a:t>
            </a:r>
            <a:r>
              <a:rPr i="0" lang="en-US" u="none" cap="none" strike="noStrike">
                <a:solidFill>
                  <a:srgbClr val="1155CC"/>
                </a:solidFill>
                <a:latin typeface="Calibri"/>
                <a:ea typeface="Calibri"/>
                <a:cs typeface="Calibri"/>
                <a:sym typeface="Calibri"/>
              </a:rPr>
              <a:t> </a:t>
            </a:r>
            <a:r>
              <a:rPr i="1" lang="en-US" u="sng" cap="none" strike="noStrike">
                <a:solidFill>
                  <a:srgbClr val="1155CC"/>
                </a:solidFill>
                <a:latin typeface="Calibri"/>
                <a:ea typeface="Calibri"/>
                <a:cs typeface="Calibri"/>
                <a:sym typeface="Calibri"/>
                <a:hlinkClick r:id="rId4">
                  <a:extLst>
                    <a:ext uri="{A12FA001-AC4F-418D-AE19-62706E023703}">
                      <ahyp:hlinkClr val="tx"/>
                    </a:ext>
                  </a:extLst>
                </a:hlinkClick>
              </a:rPr>
              <a:t>Assessing Learning: A blend of practices can create a balanced, student centered assessment system.</a:t>
            </a:r>
            <a:r>
              <a:rPr i="1" lang="en-US" u="sng" cap="none" strike="noStrike">
                <a:solidFill>
                  <a:srgbClr val="EFC119"/>
                </a:solidFill>
                <a:latin typeface="Calibri"/>
                <a:ea typeface="Calibri"/>
                <a:cs typeface="Calibri"/>
                <a:sym typeface="Calibri"/>
                <a:hlinkClick r:id="rId5">
                  <a:extLst>
                    <a:ext uri="{A12FA001-AC4F-418D-AE19-62706E023703}">
                      <ahyp:hlinkClr val="tx"/>
                    </a:ext>
                  </a:extLst>
                </a:hlinkClick>
              </a:rPr>
              <a:t> </a:t>
            </a:r>
            <a:r>
              <a:rPr i="0" lang="en-US" u="none" cap="none" strike="noStrike">
                <a:solidFill>
                  <a:srgbClr val="000000"/>
                </a:solidFill>
                <a:latin typeface="Calibri"/>
                <a:ea typeface="Calibri"/>
                <a:cs typeface="Calibri"/>
                <a:sym typeface="Calibri"/>
              </a:rPr>
              <a:t>(2012) Education Digest. </a:t>
            </a:r>
            <a:endParaRPr i="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Formative Self-Assessment</a:t>
            </a:r>
            <a:endParaRPr/>
          </a:p>
        </p:txBody>
      </p:sp>
      <p:sp>
        <p:nvSpPr>
          <p:cNvPr id="367" name="Google Shape;367;p46"/>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68" name="Google Shape;368;p46">
            <a:hlinkClick r:id="rId3"/>
          </p:cNvPr>
          <p:cNvPicPr preferRelativeResize="0"/>
          <p:nvPr/>
        </p:nvPicPr>
        <p:blipFill rotWithShape="1">
          <a:blip r:embed="rId4">
            <a:alphaModFix/>
          </a:blip>
          <a:srcRect b="0" l="0" r="0" t="0"/>
          <a:stretch/>
        </p:blipFill>
        <p:spPr>
          <a:xfrm>
            <a:off x="583050" y="1497600"/>
            <a:ext cx="7608325" cy="4262288"/>
          </a:xfrm>
          <a:prstGeom prst="rect">
            <a:avLst/>
          </a:prstGeom>
          <a:noFill/>
          <a:ln>
            <a:noFill/>
          </a:ln>
        </p:spPr>
      </p:pic>
      <p:sp>
        <p:nvSpPr>
          <p:cNvPr id="369" name="Google Shape;369;p46"/>
          <p:cNvSpPr txBox="1"/>
          <p:nvPr/>
        </p:nvSpPr>
        <p:spPr>
          <a:xfrm>
            <a:off x="8453675" y="2313000"/>
            <a:ext cx="3021600" cy="2478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700"/>
              <a:buFont typeface="Arial"/>
              <a:buNone/>
            </a:pPr>
            <a:r>
              <a:rPr b="0" i="0" lang="en-US" sz="1900" u="none" cap="none" strike="noStrike">
                <a:solidFill>
                  <a:srgbClr val="3A3D4B"/>
                </a:solidFill>
                <a:latin typeface="Calibri"/>
                <a:ea typeface="Calibri"/>
                <a:cs typeface="Calibri"/>
                <a:sym typeface="Calibri"/>
              </a:rPr>
              <a:t>Right click on the image to open the hyperlink and watch a 5-minute video on self-assessment or use the hyperlink below.</a:t>
            </a:r>
            <a:endParaRPr b="0" i="0" sz="1900" u="none" cap="none" strike="noStrike">
              <a:solidFill>
                <a:srgbClr val="3A3D4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900" u="sng" cap="none" strike="noStrike">
                <a:solidFill>
                  <a:srgbClr val="1155CC"/>
                </a:solidFill>
                <a:latin typeface="Calibri"/>
                <a:ea typeface="Calibri"/>
                <a:cs typeface="Calibri"/>
                <a:sym typeface="Calibri"/>
                <a:hlinkClick r:id="rId5">
                  <a:extLst>
                    <a:ext uri="{A12FA001-AC4F-418D-AE19-62706E023703}">
                      <ahyp:hlinkClr val="tx"/>
                    </a:ext>
                  </a:extLst>
                </a:hlinkClick>
              </a:rPr>
              <a:t>https://www.youtube.com/watch?v=CkFWbC91PXQ&amp;t=1s</a:t>
            </a:r>
            <a:r>
              <a:rPr b="0" i="0" lang="en-US" sz="1900" u="none" cap="none" strike="noStrike">
                <a:solidFill>
                  <a:srgbClr val="1155CC"/>
                </a:solidFill>
                <a:latin typeface="Calibri"/>
                <a:ea typeface="Calibri"/>
                <a:cs typeface="Calibri"/>
                <a:sym typeface="Calibri"/>
              </a:rPr>
              <a:t> </a:t>
            </a:r>
            <a:endParaRPr b="0" i="0" u="none" cap="none" strike="noStrike">
              <a:solidFill>
                <a:srgbClr val="1155C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Strategies/Tools for Formative Self-Assessment</a:t>
            </a:r>
            <a:endParaRPr/>
          </a:p>
        </p:txBody>
      </p:sp>
      <p:sp>
        <p:nvSpPr>
          <p:cNvPr id="375" name="Google Shape;375;p47"/>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6" name="Google Shape;376;p47"/>
          <p:cNvSpPr txBox="1"/>
          <p:nvPr/>
        </p:nvSpPr>
        <p:spPr>
          <a:xfrm>
            <a:off x="639650" y="1530350"/>
            <a:ext cx="6651900" cy="4665600"/>
          </a:xfrm>
          <a:prstGeom prst="rect">
            <a:avLst/>
          </a:prstGeom>
          <a:solidFill>
            <a:srgbClr val="EFEFEF"/>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100">
                <a:solidFill>
                  <a:schemeClr val="dk1"/>
                </a:solidFill>
                <a:latin typeface="Calibri"/>
                <a:ea typeface="Calibri"/>
                <a:cs typeface="Calibri"/>
                <a:sym typeface="Calibri"/>
              </a:rPr>
              <a:t>Strategies for self-assessment range from those that focus on one particular lesson, assignment, or topic to those that are more broad and encompass self-assessment over a period of time (e.g., end of unit, end of the school year, etc.)</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US" sz="2100">
                <a:solidFill>
                  <a:schemeClr val="dk1"/>
                </a:solidFill>
                <a:latin typeface="Calibri"/>
                <a:ea typeface="Calibri"/>
                <a:cs typeface="Calibri"/>
                <a:sym typeface="Calibri"/>
              </a:rPr>
              <a:t>A couple broad self-assessment strategies include: </a:t>
            </a:r>
            <a:endParaRPr sz="2100">
              <a:solidFill>
                <a:schemeClr val="dk1"/>
              </a:solidFill>
              <a:latin typeface="Calibri"/>
              <a:ea typeface="Calibri"/>
              <a:cs typeface="Calibri"/>
              <a:sym typeface="Calibri"/>
            </a:endParaRPr>
          </a:p>
          <a:p>
            <a:pPr indent="-298450" lvl="0" marL="342900" rtl="0" algn="l">
              <a:spcBef>
                <a:spcPts val="0"/>
              </a:spcBef>
              <a:spcAft>
                <a:spcPts val="0"/>
              </a:spcAft>
              <a:buClr>
                <a:schemeClr val="dk1"/>
              </a:buClr>
              <a:buSzPts val="2100"/>
              <a:buFont typeface="Calibri"/>
              <a:buChar char="●"/>
            </a:pPr>
            <a:r>
              <a:rPr b="1" lang="en-US" sz="2100">
                <a:solidFill>
                  <a:schemeClr val="dk1"/>
                </a:solidFill>
                <a:latin typeface="Calibri"/>
                <a:ea typeface="Calibri"/>
                <a:cs typeface="Calibri"/>
                <a:sym typeface="Calibri"/>
              </a:rPr>
              <a:t>reflective journaling</a:t>
            </a:r>
            <a:r>
              <a:rPr lang="en-US" sz="2100">
                <a:solidFill>
                  <a:schemeClr val="dk1"/>
                </a:solidFill>
                <a:latin typeface="Calibri"/>
                <a:ea typeface="Calibri"/>
                <a:cs typeface="Calibri"/>
                <a:sym typeface="Calibri"/>
              </a:rPr>
              <a:t> where students are asked to think back on their learning growth and progress over a specified amount of time</a:t>
            </a:r>
            <a:endParaRPr sz="2100">
              <a:solidFill>
                <a:schemeClr val="dk1"/>
              </a:solidFill>
              <a:latin typeface="Calibri"/>
              <a:ea typeface="Calibri"/>
              <a:cs typeface="Calibri"/>
              <a:sym typeface="Calibri"/>
            </a:endParaRPr>
          </a:p>
          <a:p>
            <a:pPr indent="-298450" lvl="0" marL="342900" rtl="0" algn="l">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students gathering work to put into a </a:t>
            </a:r>
            <a:r>
              <a:rPr b="1" lang="en-US" sz="2100">
                <a:solidFill>
                  <a:schemeClr val="dk1"/>
                </a:solidFill>
                <a:latin typeface="Calibri"/>
                <a:ea typeface="Calibri"/>
                <a:cs typeface="Calibri"/>
                <a:sym typeface="Calibri"/>
              </a:rPr>
              <a:t>portfolio</a:t>
            </a:r>
            <a:r>
              <a:rPr lang="en-US" sz="2100">
                <a:solidFill>
                  <a:schemeClr val="dk1"/>
                </a:solidFill>
                <a:latin typeface="Calibri"/>
                <a:ea typeface="Calibri"/>
                <a:cs typeface="Calibri"/>
                <a:sym typeface="Calibri"/>
              </a:rPr>
              <a:t> intended to demonstrate growth or achievement and share their reflections with their parents during student-led conferences</a:t>
            </a:r>
            <a:endParaRPr sz="3700">
              <a:solidFill>
                <a:srgbClr val="3A3D4B"/>
              </a:solidFill>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rgbClr val="3D3D3D"/>
              </a:solidFill>
              <a:latin typeface="Calibri"/>
              <a:ea typeface="Calibri"/>
              <a:cs typeface="Calibri"/>
              <a:sym typeface="Calibri"/>
            </a:endParaRPr>
          </a:p>
        </p:txBody>
      </p:sp>
      <p:pic>
        <p:nvPicPr>
          <p:cNvPr id="377" name="Google Shape;377;p47"/>
          <p:cNvPicPr preferRelativeResize="0"/>
          <p:nvPr/>
        </p:nvPicPr>
        <p:blipFill rotWithShape="1">
          <a:blip r:embed="rId3">
            <a:alphaModFix/>
          </a:blip>
          <a:srcRect b="0" l="0" r="0" t="0"/>
          <a:stretch/>
        </p:blipFill>
        <p:spPr>
          <a:xfrm>
            <a:off x="7775825" y="1328301"/>
            <a:ext cx="3207150" cy="2725575"/>
          </a:xfrm>
          <a:prstGeom prst="rect">
            <a:avLst/>
          </a:prstGeom>
          <a:noFill/>
          <a:ln>
            <a:noFill/>
          </a:ln>
        </p:spPr>
      </p:pic>
      <p:pic>
        <p:nvPicPr>
          <p:cNvPr id="378" name="Google Shape;378;p47"/>
          <p:cNvPicPr preferRelativeResize="0"/>
          <p:nvPr/>
        </p:nvPicPr>
        <p:blipFill rotWithShape="1">
          <a:blip r:embed="rId4">
            <a:alphaModFix/>
          </a:blip>
          <a:srcRect b="0" l="0" r="0" t="0"/>
          <a:stretch/>
        </p:blipFill>
        <p:spPr>
          <a:xfrm>
            <a:off x="7640025" y="4131450"/>
            <a:ext cx="3342948" cy="2228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8"/>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Strategies/Tools for Formative Self-Assessment</a:t>
            </a:r>
            <a:endParaRPr/>
          </a:p>
        </p:txBody>
      </p:sp>
      <p:sp>
        <p:nvSpPr>
          <p:cNvPr id="384" name="Google Shape;384;p48"/>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5" name="Google Shape;385;p48"/>
          <p:cNvPicPr preferRelativeResize="0"/>
          <p:nvPr/>
        </p:nvPicPr>
        <p:blipFill rotWithShape="1">
          <a:blip r:embed="rId3">
            <a:alphaModFix/>
          </a:blip>
          <a:srcRect b="0" l="0" r="0" t="0"/>
          <a:stretch/>
        </p:blipFill>
        <p:spPr>
          <a:xfrm>
            <a:off x="519744" y="1383003"/>
            <a:ext cx="4938550" cy="2300625"/>
          </a:xfrm>
          <a:prstGeom prst="rect">
            <a:avLst/>
          </a:prstGeom>
          <a:noFill/>
          <a:ln>
            <a:noFill/>
          </a:ln>
        </p:spPr>
      </p:pic>
      <p:pic>
        <p:nvPicPr>
          <p:cNvPr id="386" name="Google Shape;386;p48"/>
          <p:cNvPicPr preferRelativeResize="0"/>
          <p:nvPr/>
        </p:nvPicPr>
        <p:blipFill rotWithShape="1">
          <a:blip r:embed="rId4">
            <a:alphaModFix/>
          </a:blip>
          <a:srcRect b="0" l="0" r="0" t="0"/>
          <a:stretch/>
        </p:blipFill>
        <p:spPr>
          <a:xfrm>
            <a:off x="1260347" y="3683621"/>
            <a:ext cx="3114878" cy="2300625"/>
          </a:xfrm>
          <a:prstGeom prst="rect">
            <a:avLst/>
          </a:prstGeom>
          <a:noFill/>
          <a:ln>
            <a:noFill/>
          </a:ln>
        </p:spPr>
      </p:pic>
      <p:sp>
        <p:nvSpPr>
          <p:cNvPr id="387" name="Google Shape;387;p48"/>
          <p:cNvSpPr txBox="1"/>
          <p:nvPr/>
        </p:nvSpPr>
        <p:spPr>
          <a:xfrm>
            <a:off x="2034881" y="5984256"/>
            <a:ext cx="8422800" cy="569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i="0" lang="en-US" u="none" cap="none" strike="noStrike">
                <a:solidFill>
                  <a:srgbClr val="000000"/>
                </a:solidFill>
                <a:latin typeface="Calibri"/>
                <a:ea typeface="Calibri"/>
                <a:cs typeface="Calibri"/>
                <a:sym typeface="Calibri"/>
              </a:rPr>
              <a:t>Example self-assessment tools: </a:t>
            </a:r>
            <a:r>
              <a:rPr i="0" lang="en-US" u="sng" cap="none" strike="noStrike">
                <a:solidFill>
                  <a:srgbClr val="1155CC"/>
                </a:solidFill>
                <a:latin typeface="Calibri"/>
                <a:ea typeface="Calibri"/>
                <a:cs typeface="Calibri"/>
                <a:sym typeface="Calibri"/>
                <a:hlinkClick r:id="rId5">
                  <a:extLst>
                    <a:ext uri="{A12FA001-AC4F-418D-AE19-62706E023703}">
                      <ahyp:hlinkClr val="tx"/>
                    </a:ext>
                  </a:extLst>
                </a:hlinkClick>
              </a:rPr>
              <a:t>Checking work against success criteria with highlights</a:t>
            </a:r>
            <a:r>
              <a:rPr i="0" lang="en-US" u="none" cap="none" strike="noStrike">
                <a:solidFill>
                  <a:srgbClr val="1155CC"/>
                </a:solidFill>
                <a:latin typeface="Calibri"/>
                <a:ea typeface="Calibri"/>
                <a:cs typeface="Calibri"/>
                <a:sym typeface="Calibri"/>
              </a:rPr>
              <a:t> | </a:t>
            </a:r>
            <a:r>
              <a:rPr i="0" lang="en-US" u="sng" cap="none" strike="noStrike">
                <a:solidFill>
                  <a:srgbClr val="1155CC"/>
                </a:solidFill>
                <a:latin typeface="Calibri"/>
                <a:ea typeface="Calibri"/>
                <a:cs typeface="Calibri"/>
                <a:sym typeface="Calibri"/>
                <a:hlinkClick r:id="rId6">
                  <a:extLst>
                    <a:ext uri="{A12FA001-AC4F-418D-AE19-62706E023703}">
                      <ahyp:hlinkClr val="tx"/>
                    </a:ext>
                  </a:extLst>
                </a:hlinkClick>
              </a:rPr>
              <a:t>Traffic light code</a:t>
            </a:r>
            <a:r>
              <a:rPr i="0" lang="en-US" u="none" cap="none" strike="noStrike">
                <a:solidFill>
                  <a:srgbClr val="1155CC"/>
                </a:solidFill>
                <a:latin typeface="Calibri"/>
                <a:ea typeface="Calibri"/>
                <a:cs typeface="Calibri"/>
                <a:sym typeface="Calibri"/>
              </a:rPr>
              <a:t> | </a:t>
            </a:r>
            <a:r>
              <a:rPr i="0" lang="en-US" u="sng" cap="none" strike="noStrike">
                <a:solidFill>
                  <a:srgbClr val="1155CC"/>
                </a:solidFill>
                <a:latin typeface="Calibri"/>
                <a:ea typeface="Calibri"/>
                <a:cs typeface="Calibri"/>
                <a:sym typeface="Calibri"/>
                <a:hlinkClick r:id="rId7">
                  <a:extLst>
                    <a:ext uri="{A12FA001-AC4F-418D-AE19-62706E023703}">
                      <ahyp:hlinkClr val="tx"/>
                    </a:ext>
                  </a:extLst>
                </a:hlinkClick>
              </a:rPr>
              <a:t>Reflection: I used to think, now I think</a:t>
            </a:r>
            <a:r>
              <a:rPr i="0" lang="en-US" u="none" cap="none" strike="noStrike">
                <a:solidFill>
                  <a:srgbClr val="1155CC"/>
                </a:solidFill>
                <a:latin typeface="Calibri"/>
                <a:ea typeface="Calibri"/>
                <a:cs typeface="Calibri"/>
                <a:sym typeface="Calibri"/>
              </a:rPr>
              <a:t> | </a:t>
            </a:r>
            <a:r>
              <a:rPr i="0" lang="en-US" u="sng" cap="none" strike="noStrike">
                <a:solidFill>
                  <a:srgbClr val="1155CC"/>
                </a:solidFill>
                <a:latin typeface="Calibri"/>
                <a:ea typeface="Calibri"/>
                <a:cs typeface="Calibri"/>
                <a:sym typeface="Calibri"/>
                <a:hlinkClick r:id="rId8">
                  <a:extLst>
                    <a:ext uri="{A12FA001-AC4F-418D-AE19-62706E023703}">
                      <ahyp:hlinkClr val="tx"/>
                    </a:ext>
                  </a:extLst>
                </a:hlinkClick>
              </a:rPr>
              <a:t>Two stars and a wish</a:t>
            </a:r>
            <a:r>
              <a:rPr i="0" lang="en-US" u="none" cap="none" strike="noStrike">
                <a:solidFill>
                  <a:srgbClr val="1155CC"/>
                </a:solidFill>
                <a:latin typeface="Calibri"/>
                <a:ea typeface="Calibri"/>
                <a:cs typeface="Calibri"/>
                <a:sym typeface="Calibri"/>
              </a:rPr>
              <a:t> | </a:t>
            </a:r>
            <a:r>
              <a:rPr i="0" lang="en-US" u="sng" cap="none" strike="noStrike">
                <a:solidFill>
                  <a:srgbClr val="1155CC"/>
                </a:solidFill>
                <a:latin typeface="Calibri"/>
                <a:ea typeface="Calibri"/>
                <a:cs typeface="Calibri"/>
                <a:sym typeface="Calibri"/>
                <a:hlinkClick r:id="rId9">
                  <a:extLst>
                    <a:ext uri="{A12FA001-AC4F-418D-AE19-62706E023703}">
                      <ahyp:hlinkClr val="tx"/>
                    </a:ext>
                  </a:extLst>
                </a:hlinkClick>
              </a:rPr>
              <a:t>What happened, what’s next reflection</a:t>
            </a:r>
            <a:endParaRPr i="0" u="none" cap="none" strike="noStrike">
              <a:solidFill>
                <a:srgbClr val="1155CC"/>
              </a:solidFill>
              <a:latin typeface="Calibri"/>
              <a:ea typeface="Calibri"/>
              <a:cs typeface="Calibri"/>
              <a:sym typeface="Calibri"/>
            </a:endParaRPr>
          </a:p>
        </p:txBody>
      </p:sp>
      <p:pic>
        <p:nvPicPr>
          <p:cNvPr id="388" name="Google Shape;388;p48"/>
          <p:cNvPicPr preferRelativeResize="0"/>
          <p:nvPr/>
        </p:nvPicPr>
        <p:blipFill rotWithShape="1">
          <a:blip r:embed="rId10">
            <a:alphaModFix/>
          </a:blip>
          <a:srcRect b="0" l="0" r="0" t="0"/>
          <a:stretch/>
        </p:blipFill>
        <p:spPr>
          <a:xfrm>
            <a:off x="5033196" y="1382999"/>
            <a:ext cx="4184350" cy="2752575"/>
          </a:xfrm>
          <a:prstGeom prst="rect">
            <a:avLst/>
          </a:prstGeom>
          <a:noFill/>
          <a:ln>
            <a:noFill/>
          </a:ln>
        </p:spPr>
      </p:pic>
      <p:pic>
        <p:nvPicPr>
          <p:cNvPr id="389" name="Google Shape;389;p48"/>
          <p:cNvPicPr preferRelativeResize="0"/>
          <p:nvPr/>
        </p:nvPicPr>
        <p:blipFill rotWithShape="1">
          <a:blip r:embed="rId11">
            <a:alphaModFix/>
          </a:blip>
          <a:srcRect b="0" l="0" r="0" t="0"/>
          <a:stretch/>
        </p:blipFill>
        <p:spPr>
          <a:xfrm>
            <a:off x="8996876" y="1382999"/>
            <a:ext cx="2607024" cy="3335149"/>
          </a:xfrm>
          <a:prstGeom prst="rect">
            <a:avLst/>
          </a:prstGeom>
          <a:noFill/>
          <a:ln>
            <a:noFill/>
          </a:ln>
        </p:spPr>
      </p:pic>
      <p:pic>
        <p:nvPicPr>
          <p:cNvPr id="390" name="Google Shape;390;p48"/>
          <p:cNvPicPr preferRelativeResize="0"/>
          <p:nvPr/>
        </p:nvPicPr>
        <p:blipFill rotWithShape="1">
          <a:blip r:embed="rId12">
            <a:alphaModFix/>
          </a:blip>
          <a:srcRect b="0" l="0" r="0" t="0"/>
          <a:stretch/>
        </p:blipFill>
        <p:spPr>
          <a:xfrm>
            <a:off x="5779826" y="3683625"/>
            <a:ext cx="2504100" cy="2204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9"/>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Effective Formative Self-Assessment</a:t>
            </a:r>
            <a:endParaRPr/>
          </a:p>
        </p:txBody>
      </p:sp>
      <p:sp>
        <p:nvSpPr>
          <p:cNvPr id="396" name="Google Shape;396;p49"/>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97" name="Google Shape;397;p49"/>
          <p:cNvPicPr preferRelativeResize="0"/>
          <p:nvPr/>
        </p:nvPicPr>
        <p:blipFill rotWithShape="1">
          <a:blip r:embed="rId3">
            <a:alphaModFix/>
          </a:blip>
          <a:srcRect b="0" l="0" r="0" t="0"/>
          <a:stretch/>
        </p:blipFill>
        <p:spPr>
          <a:xfrm>
            <a:off x="137051" y="1640800"/>
            <a:ext cx="7111349" cy="4187500"/>
          </a:xfrm>
          <a:prstGeom prst="rect">
            <a:avLst/>
          </a:prstGeom>
          <a:noFill/>
          <a:ln>
            <a:noFill/>
          </a:ln>
        </p:spPr>
      </p:pic>
      <p:sp>
        <p:nvSpPr>
          <p:cNvPr id="398" name="Google Shape;398;p49"/>
          <p:cNvSpPr txBox="1"/>
          <p:nvPr/>
        </p:nvSpPr>
        <p:spPr>
          <a:xfrm>
            <a:off x="7350275" y="1568225"/>
            <a:ext cx="4430400" cy="4882500"/>
          </a:xfrm>
          <a:prstGeom prst="rect">
            <a:avLst/>
          </a:prstGeom>
          <a:noFill/>
          <a:ln>
            <a:noFill/>
          </a:ln>
        </p:spPr>
        <p:txBody>
          <a:bodyPr anchorCtr="0" anchor="t" bIns="34275" lIns="68575" spcFirstLastPara="1" rIns="68575" wrap="square" tIns="34275">
            <a:noAutofit/>
          </a:bodyPr>
          <a:lstStyle/>
          <a:p>
            <a:pPr indent="-25400" lvl="0" marL="177800" rtl="0" algn="l">
              <a:lnSpc>
                <a:spcPct val="90000"/>
              </a:lnSpc>
              <a:spcBef>
                <a:spcPts val="0"/>
              </a:spcBef>
              <a:spcAft>
                <a:spcPts val="0"/>
              </a:spcAft>
              <a:buNone/>
            </a:pPr>
            <a:r>
              <a:rPr b="1" lang="en-US" sz="2800">
                <a:solidFill>
                  <a:srgbClr val="262626"/>
                </a:solidFill>
                <a:latin typeface="Calibri"/>
                <a:ea typeface="Calibri"/>
                <a:cs typeface="Calibri"/>
                <a:sym typeface="Calibri"/>
              </a:rPr>
              <a:t>Does the student…</a:t>
            </a:r>
            <a:endParaRPr b="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accurately identify strengths and weaknesses</a:t>
            </a:r>
            <a:endParaRPr i="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internalize the self-assessment process</a:t>
            </a:r>
            <a:endParaRPr i="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evaluate their own work regularly</a:t>
            </a:r>
            <a:endParaRPr i="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set goals and monitor their progress</a:t>
            </a:r>
            <a:endParaRPr i="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ask questions</a:t>
            </a:r>
            <a:endParaRPr i="1" sz="2800">
              <a:solidFill>
                <a:srgbClr val="262626"/>
              </a:solidFill>
              <a:latin typeface="Calibri"/>
              <a:ea typeface="Calibri"/>
              <a:cs typeface="Calibri"/>
              <a:sym typeface="Calibri"/>
            </a:endParaRPr>
          </a:p>
          <a:p>
            <a:pPr indent="-342900" lvl="0" marL="342900" rtl="0" algn="l">
              <a:lnSpc>
                <a:spcPct val="90000"/>
              </a:lnSpc>
              <a:spcBef>
                <a:spcPts val="0"/>
              </a:spcBef>
              <a:spcAft>
                <a:spcPts val="0"/>
              </a:spcAft>
              <a:buClr>
                <a:srgbClr val="262626"/>
              </a:buClr>
              <a:buSzPts val="2800"/>
              <a:buChar char="•"/>
            </a:pPr>
            <a:r>
              <a:rPr i="1" lang="en-US" sz="2800">
                <a:solidFill>
                  <a:srgbClr val="262626"/>
                </a:solidFill>
                <a:latin typeface="Calibri"/>
                <a:ea typeface="Calibri"/>
                <a:cs typeface="Calibri"/>
                <a:sym typeface="Calibri"/>
              </a:rPr>
              <a:t>see mistakes as opportunities for learning</a:t>
            </a:r>
            <a:endParaRPr i="1" sz="2800">
              <a:solidFill>
                <a:srgbClr val="26262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50"/>
          <p:cNvPicPr preferRelativeResize="0"/>
          <p:nvPr/>
        </p:nvPicPr>
        <p:blipFill rotWithShape="1">
          <a:blip r:embed="rId3">
            <a:alphaModFix/>
          </a:blip>
          <a:srcRect b="0" l="0" r="0" t="46757"/>
          <a:stretch/>
        </p:blipFill>
        <p:spPr>
          <a:xfrm>
            <a:off x="911900" y="2512325"/>
            <a:ext cx="6081900" cy="3534675"/>
          </a:xfrm>
          <a:prstGeom prst="rect">
            <a:avLst/>
          </a:prstGeom>
          <a:noFill/>
          <a:ln>
            <a:noFill/>
          </a:ln>
        </p:spPr>
      </p:pic>
      <p:pic>
        <p:nvPicPr>
          <p:cNvPr id="405" name="Google Shape;405;p50"/>
          <p:cNvPicPr preferRelativeResize="0"/>
          <p:nvPr/>
        </p:nvPicPr>
        <p:blipFill rotWithShape="1">
          <a:blip r:embed="rId4">
            <a:alphaModFix/>
          </a:blip>
          <a:srcRect b="0" l="0" r="0" t="0"/>
          <a:stretch/>
        </p:blipFill>
        <p:spPr>
          <a:xfrm>
            <a:off x="911900" y="1500648"/>
            <a:ext cx="9984100" cy="618000"/>
          </a:xfrm>
          <a:prstGeom prst="rect">
            <a:avLst/>
          </a:prstGeom>
          <a:noFill/>
          <a:ln>
            <a:noFill/>
          </a:ln>
        </p:spPr>
      </p:pic>
      <p:sp>
        <p:nvSpPr>
          <p:cNvPr id="406" name="Google Shape;406;p50"/>
          <p:cNvSpPr txBox="1"/>
          <p:nvPr>
            <p:ph type="title"/>
          </p:nvPr>
        </p:nvSpPr>
        <p:spPr>
          <a:xfrm>
            <a:off x="838200" y="365125"/>
            <a:ext cx="8175600" cy="8856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000"/>
              <a:buNone/>
            </a:pPr>
            <a:r>
              <a:rPr lang="en-US"/>
              <a:t>Identifying ‘Look Fors’ &amp; Supporting Best Practices</a:t>
            </a:r>
            <a:endParaRPr/>
          </a:p>
        </p:txBody>
      </p:sp>
      <p:sp>
        <p:nvSpPr>
          <p:cNvPr id="407" name="Google Shape;407;p50"/>
          <p:cNvSpPr txBox="1"/>
          <p:nvPr/>
        </p:nvSpPr>
        <p:spPr>
          <a:xfrm>
            <a:off x="7264550" y="2344200"/>
            <a:ext cx="4111500" cy="3786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800" u="none" cap="none" strike="noStrike">
                <a:solidFill>
                  <a:schemeClr val="lt1"/>
                </a:solidFill>
                <a:latin typeface="Calibri"/>
                <a:ea typeface="Calibri"/>
                <a:cs typeface="Calibri"/>
                <a:sym typeface="Calibri"/>
              </a:rPr>
              <a:t>Take a few minutes and identify what you could look for related to formative self-assessment as you do walk throughs or observe teaching in your school or district.</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800" u="none" cap="none" strike="noStrike">
                <a:solidFill>
                  <a:schemeClr val="lt1"/>
                </a:solidFill>
                <a:latin typeface="Calibri"/>
                <a:ea typeface="Calibri"/>
                <a:cs typeface="Calibri"/>
                <a:sym typeface="Calibri"/>
              </a:rPr>
              <a:t>Then try it out. What did you notice after conducting brief walk throughs? What types of resources, conversations, or others supports might teachers need to build their professional practice in this area? How can you support that development?</a:t>
            </a:r>
            <a:endParaRPr b="0" i="0" sz="1800" u="none" cap="none" strike="noStrike">
              <a:solidFill>
                <a:schemeClr val="lt1"/>
              </a:solidFill>
              <a:latin typeface="Calibri"/>
              <a:ea typeface="Calibri"/>
              <a:cs typeface="Calibri"/>
              <a:sym typeface="Calibri"/>
            </a:endParaRPr>
          </a:p>
        </p:txBody>
      </p:sp>
      <p:sp>
        <p:nvSpPr>
          <p:cNvPr id="408" name="Google Shape;408;p50"/>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idx="4294967295" type="title"/>
          </p:nvPr>
        </p:nvSpPr>
        <p:spPr>
          <a:xfrm>
            <a:off x="838200" y="365125"/>
            <a:ext cx="8141700" cy="12816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000"/>
              <a:buNone/>
            </a:pPr>
            <a:r>
              <a:rPr lang="en-US" sz="3100"/>
              <a:t>Using the Formative Assessment Rubrics, Reflection and Observation Tools to Support Professional Reflection on Practice (Revised)</a:t>
            </a:r>
            <a:endParaRPr sz="3100"/>
          </a:p>
        </p:txBody>
      </p:sp>
      <p:sp>
        <p:nvSpPr>
          <p:cNvPr id="415" name="Google Shape;415;p51"/>
          <p:cNvSpPr txBox="1"/>
          <p:nvPr/>
        </p:nvSpPr>
        <p:spPr>
          <a:xfrm>
            <a:off x="7571550" y="2084275"/>
            <a:ext cx="3825900" cy="3448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100" u="none" cap="none" strike="noStrike">
                <a:solidFill>
                  <a:srgbClr val="000000"/>
                </a:solidFill>
                <a:latin typeface="Calibri"/>
                <a:ea typeface="Calibri"/>
                <a:cs typeface="Calibri"/>
                <a:sym typeface="Calibri"/>
              </a:rPr>
              <a:t>See Self Assessment (pages 64-66) in the following document:</a:t>
            </a:r>
            <a:endParaRPr b="1"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100" u="none" cap="none" strike="noStrike">
              <a:solidFill>
                <a:srgbClr val="000000"/>
              </a:solidFill>
              <a:latin typeface="Calibri"/>
              <a:ea typeface="Calibri"/>
              <a:cs typeface="Calibri"/>
              <a:sym typeface="Calibri"/>
            </a:endParaRPr>
          </a:p>
          <a:p>
            <a:pPr indent="-349250" lvl="0" marL="457200" marR="0" rtl="0" algn="l">
              <a:lnSpc>
                <a:spcPct val="90000"/>
              </a:lnSpc>
              <a:spcBef>
                <a:spcPts val="1000"/>
              </a:spcBef>
              <a:spcAft>
                <a:spcPts val="0"/>
              </a:spcAft>
              <a:buClr>
                <a:srgbClr val="000000"/>
              </a:buClr>
              <a:buSzPts val="1900"/>
              <a:buFont typeface="Calibri"/>
              <a:buChar char="●"/>
            </a:pPr>
            <a:r>
              <a:rPr b="0" i="0" lang="en-US" sz="1900" u="none" cap="none" strike="noStrike">
                <a:solidFill>
                  <a:srgbClr val="000000"/>
                </a:solidFill>
                <a:latin typeface="Calibri"/>
                <a:ea typeface="Calibri"/>
                <a:cs typeface="Calibri"/>
                <a:sym typeface="Calibri"/>
              </a:rPr>
              <a:t>Using the Formative Assessment Rubrics, Reflection and Observation Tools to Support Professional Reflection on Practice: </a:t>
            </a:r>
            <a:r>
              <a:rPr b="0" i="0" lang="en-US" sz="1900" u="sng" cap="none" strike="noStrike">
                <a:solidFill>
                  <a:schemeClr val="hlink"/>
                </a:solidFill>
                <a:latin typeface="Calibri"/>
                <a:ea typeface="Calibri"/>
                <a:cs typeface="Calibri"/>
                <a:sym typeface="Calibri"/>
                <a:hlinkClick r:id="rId3"/>
              </a:rPr>
              <a:t>Rubrics for the implementation of formative assessment processes</a:t>
            </a:r>
            <a:r>
              <a:rPr b="0" i="0" lang="en-US" sz="1900" u="none" cap="none" strike="noStrike">
                <a:solidFill>
                  <a:schemeClr val="dk1"/>
                </a:solidFill>
                <a:latin typeface="Calibri"/>
                <a:ea typeface="Calibri"/>
                <a:cs typeface="Calibri"/>
                <a:sym typeface="Calibri"/>
              </a:rPr>
              <a:t> </a:t>
            </a:r>
            <a:endParaRPr b="0" i="0" sz="2100" u="none" cap="none" strike="noStrike">
              <a:solidFill>
                <a:srgbClr val="000000"/>
              </a:solidFill>
              <a:latin typeface="Calibri"/>
              <a:ea typeface="Calibri"/>
              <a:cs typeface="Calibri"/>
              <a:sym typeface="Calibri"/>
            </a:endParaRPr>
          </a:p>
        </p:txBody>
      </p:sp>
      <p:pic>
        <p:nvPicPr>
          <p:cNvPr id="416" name="Google Shape;416;p51"/>
          <p:cNvPicPr preferRelativeResize="0"/>
          <p:nvPr/>
        </p:nvPicPr>
        <p:blipFill rotWithShape="1">
          <a:blip r:embed="rId4">
            <a:alphaModFix/>
          </a:blip>
          <a:srcRect b="0" l="0" r="0" t="0"/>
          <a:stretch/>
        </p:blipFill>
        <p:spPr>
          <a:xfrm>
            <a:off x="1410525" y="1855825"/>
            <a:ext cx="5420949" cy="4423600"/>
          </a:xfrm>
          <a:prstGeom prst="rect">
            <a:avLst/>
          </a:prstGeom>
          <a:noFill/>
          <a:ln>
            <a:noFill/>
          </a:ln>
        </p:spPr>
      </p:pic>
      <p:sp>
        <p:nvSpPr>
          <p:cNvPr id="417" name="Google Shape;417;p51"/>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sz="1000"/>
              <a:t>‹#›</a:t>
            </a:fld>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Peer Feedback</a:t>
            </a:r>
            <a:endParaRPr/>
          </a:p>
        </p:txBody>
      </p:sp>
      <p:sp>
        <p:nvSpPr>
          <p:cNvPr id="423" name="Google Shape;423;p52"/>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4" name="Google Shape;424;p52"/>
          <p:cNvSpPr txBox="1"/>
          <p:nvPr/>
        </p:nvSpPr>
        <p:spPr>
          <a:xfrm>
            <a:off x="435900" y="1765400"/>
            <a:ext cx="10917900" cy="2829000"/>
          </a:xfrm>
          <a:prstGeom prst="rect">
            <a:avLst/>
          </a:prstGeom>
          <a:solidFill>
            <a:srgbClr val="CCCCCC"/>
          </a:solidFill>
          <a:ln>
            <a:noFill/>
          </a:ln>
          <a:effectLst>
            <a:outerShdw blurRad="57150" rotWithShape="0" algn="bl" dir="5400000" dist="114300">
              <a:srgbClr val="000000">
                <a:alpha val="50000"/>
              </a:srgbClr>
            </a:outerShdw>
          </a:effectLst>
        </p:spPr>
        <p:txBody>
          <a:bodyPr anchorCtr="0" anchor="t" bIns="34275" lIns="68575" spcFirstLastPara="1" rIns="68575" wrap="square" tIns="34275">
            <a:noAutofit/>
          </a:bodyPr>
          <a:lstStyle/>
          <a:p>
            <a:pPr indent="-25400" lvl="0" marL="177800" rtl="0" algn="ctr">
              <a:lnSpc>
                <a:spcPct val="90000"/>
              </a:lnSpc>
              <a:spcBef>
                <a:spcPts val="0"/>
              </a:spcBef>
              <a:spcAft>
                <a:spcPts val="0"/>
              </a:spcAft>
              <a:buNone/>
            </a:pPr>
            <a:r>
              <a:rPr i="1" lang="en-US" sz="3200">
                <a:solidFill>
                  <a:srgbClr val="262626"/>
                </a:solidFill>
                <a:latin typeface="Calibri"/>
                <a:ea typeface="Calibri"/>
                <a:cs typeface="Calibri"/>
                <a:sym typeface="Calibri"/>
              </a:rPr>
              <a:t>“Research shows that the people providing the feedback benefit just as much as the recipient because they are forced to internalize the learning intentions and success criteria in the context of someone else’s work, which is less emotionally charged than one’s own.”</a:t>
            </a:r>
            <a:endParaRPr sz="2700">
              <a:solidFill>
                <a:srgbClr val="262626"/>
              </a:solidFill>
              <a:latin typeface="Calibri"/>
              <a:ea typeface="Calibri"/>
              <a:cs typeface="Calibri"/>
              <a:sym typeface="Calibri"/>
            </a:endParaRPr>
          </a:p>
        </p:txBody>
      </p:sp>
      <p:sp>
        <p:nvSpPr>
          <p:cNvPr id="425" name="Google Shape;425;p52"/>
          <p:cNvSpPr txBox="1"/>
          <p:nvPr/>
        </p:nvSpPr>
        <p:spPr>
          <a:xfrm>
            <a:off x="1381406" y="5109063"/>
            <a:ext cx="8027700" cy="332400"/>
          </a:xfrm>
          <a:prstGeom prst="rect">
            <a:avLst/>
          </a:prstGeom>
          <a:noFill/>
          <a:ln>
            <a:noFill/>
          </a:ln>
        </p:spPr>
        <p:txBody>
          <a:bodyPr anchorCtr="0" anchor="t" bIns="68575" lIns="68575" spcFirstLastPara="1" rIns="68575" wrap="square" tIns="68575">
            <a:spAutoFit/>
          </a:bodyPr>
          <a:lstStyle/>
          <a:p>
            <a:pPr indent="-25400" lvl="0" marL="177800" marR="0" rtl="0" algn="l">
              <a:lnSpc>
                <a:spcPct val="90000"/>
              </a:lnSpc>
              <a:spcBef>
                <a:spcPts val="0"/>
              </a:spcBef>
              <a:spcAft>
                <a:spcPts val="0"/>
              </a:spcAft>
              <a:buClr>
                <a:srgbClr val="000000"/>
              </a:buClr>
              <a:buSzPts val="900"/>
              <a:buFont typeface="Arial"/>
              <a:buNone/>
            </a:pPr>
            <a:r>
              <a:rPr b="0" i="0" lang="en-US" u="none" cap="none" strike="noStrike">
                <a:solidFill>
                  <a:srgbClr val="595959"/>
                </a:solidFill>
                <a:latin typeface="Calibri"/>
                <a:ea typeface="Calibri"/>
                <a:cs typeface="Calibri"/>
                <a:sym typeface="Calibri"/>
              </a:rPr>
              <a:t>Wiliam, D. (2006)</a:t>
            </a:r>
            <a:r>
              <a:rPr b="0" i="0" lang="en-US" u="none" cap="none" strike="noStrike">
                <a:solidFill>
                  <a:srgbClr val="1155CC"/>
                </a:solidFill>
                <a:latin typeface="Calibri"/>
                <a:ea typeface="Calibri"/>
                <a:cs typeface="Calibri"/>
                <a:sym typeface="Calibri"/>
              </a:rPr>
              <a:t>. </a:t>
            </a:r>
            <a:r>
              <a:rPr b="0" i="1" lang="en-US" u="sng" cap="none" strike="noStrike">
                <a:solidFill>
                  <a:srgbClr val="1155CC"/>
                </a:solidFill>
                <a:latin typeface="Calibri"/>
                <a:ea typeface="Calibri"/>
                <a:cs typeface="Calibri"/>
                <a:sym typeface="Calibri"/>
                <a:hlinkClick r:id="rId3">
                  <a:extLst>
                    <a:ext uri="{A12FA001-AC4F-418D-AE19-62706E023703}">
                      <ahyp:hlinkClr val="tx"/>
                    </a:ext>
                  </a:extLst>
                </a:hlinkClick>
              </a:rPr>
              <a:t>Does assessment hinder learning? </a:t>
            </a:r>
            <a:r>
              <a:rPr b="0" i="0" lang="en-US" u="sng" cap="none" strike="noStrike">
                <a:solidFill>
                  <a:srgbClr val="1155CC"/>
                </a:solidFill>
                <a:latin typeface="Calibri"/>
                <a:ea typeface="Calibri"/>
                <a:cs typeface="Calibri"/>
                <a:sym typeface="Calibri"/>
                <a:hlinkClick r:id="rId4">
                  <a:extLst>
                    <a:ext uri="{A12FA001-AC4F-418D-AE19-62706E023703}">
                      <ahyp:hlinkClr val="tx"/>
                    </a:ext>
                  </a:extLst>
                </a:hlinkClick>
              </a:rPr>
              <a:t>Paper presented at ETS International Seminar</a:t>
            </a:r>
            <a:r>
              <a:rPr b="0" i="0" lang="en-US" u="none" cap="none" strike="noStrike">
                <a:solidFill>
                  <a:srgbClr val="1155CC"/>
                </a:solidFill>
                <a:latin typeface="Calibri"/>
                <a:ea typeface="Calibri"/>
                <a:cs typeface="Calibri"/>
                <a:sym typeface="Calibri"/>
              </a:rPr>
              <a:t>, </a:t>
            </a:r>
            <a:r>
              <a:rPr b="0" i="0" lang="en-US" u="none" cap="none" strike="noStrike">
                <a:solidFill>
                  <a:srgbClr val="595959"/>
                </a:solidFill>
                <a:latin typeface="Calibri"/>
                <a:ea typeface="Calibri"/>
                <a:cs typeface="Calibri"/>
                <a:sym typeface="Calibri"/>
              </a:rPr>
              <a:t>p.5</a:t>
            </a:r>
            <a:endParaRPr b="0" i="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3"/>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3700"/>
              <a:t>Peer Feedback: </a:t>
            </a:r>
            <a:r>
              <a:rPr i="1" lang="en-US" sz="3700"/>
              <a:t>A secondary presentation example…</a:t>
            </a:r>
            <a:endParaRPr i="1" sz="3700"/>
          </a:p>
        </p:txBody>
      </p:sp>
      <p:sp>
        <p:nvSpPr>
          <p:cNvPr id="431" name="Google Shape;431;p53"/>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2" name="Google Shape;432;p53"/>
          <p:cNvSpPr txBox="1"/>
          <p:nvPr/>
        </p:nvSpPr>
        <p:spPr>
          <a:xfrm>
            <a:off x="571725" y="1509475"/>
            <a:ext cx="10920600" cy="1563000"/>
          </a:xfrm>
          <a:prstGeom prst="rect">
            <a:avLst/>
          </a:prstGeom>
          <a:noFill/>
          <a:ln>
            <a:noFill/>
          </a:ln>
        </p:spPr>
        <p:txBody>
          <a:bodyPr anchorCtr="0" anchor="t" bIns="34275" lIns="68575" spcFirstLastPara="1" rIns="68575" wrap="square" tIns="34275">
            <a:noAutofit/>
          </a:bodyPr>
          <a:lstStyle/>
          <a:p>
            <a:pPr indent="-25400" lvl="0" marL="177800" rtl="0" algn="l">
              <a:lnSpc>
                <a:spcPct val="90000"/>
              </a:lnSpc>
              <a:spcBef>
                <a:spcPts val="0"/>
              </a:spcBef>
              <a:spcAft>
                <a:spcPts val="0"/>
              </a:spcAft>
              <a:buNone/>
            </a:pPr>
            <a:r>
              <a:rPr b="1" lang="en-US" sz="2000">
                <a:solidFill>
                  <a:srgbClr val="262626"/>
                </a:solidFill>
                <a:latin typeface="Calibri"/>
                <a:ea typeface="Calibri"/>
                <a:cs typeface="Calibri"/>
                <a:sym typeface="Calibri"/>
              </a:rPr>
              <a:t>Success Criteria:</a:t>
            </a:r>
            <a:endParaRPr b="1" sz="2000">
              <a:solidFill>
                <a:srgbClr val="262626"/>
              </a:solidFill>
              <a:latin typeface="Calibri"/>
              <a:ea typeface="Calibri"/>
              <a:cs typeface="Calibri"/>
              <a:sym typeface="Calibri"/>
            </a:endParaRPr>
          </a:p>
          <a:p>
            <a:pPr indent="-292100" lvl="0" marL="342900" rtl="0" algn="l">
              <a:spcBef>
                <a:spcPts val="0"/>
              </a:spcBef>
              <a:spcAft>
                <a:spcPts val="0"/>
              </a:spcAft>
              <a:buClr>
                <a:srgbClr val="262626"/>
              </a:buClr>
              <a:buSzPts val="2000"/>
              <a:buFont typeface="Calibri"/>
              <a:buChar char="•"/>
            </a:pPr>
            <a:r>
              <a:rPr lang="en-US" sz="2000">
                <a:solidFill>
                  <a:srgbClr val="262626"/>
                </a:solidFill>
                <a:latin typeface="Calibri"/>
                <a:ea typeface="Calibri"/>
                <a:cs typeface="Calibri"/>
                <a:sym typeface="Calibri"/>
              </a:rPr>
              <a:t>Introduce your topic in a way that engages your audience</a:t>
            </a:r>
            <a:endParaRPr sz="2000">
              <a:solidFill>
                <a:srgbClr val="262626"/>
              </a:solidFill>
              <a:latin typeface="Calibri"/>
              <a:ea typeface="Calibri"/>
              <a:cs typeface="Calibri"/>
              <a:sym typeface="Calibri"/>
            </a:endParaRPr>
          </a:p>
          <a:p>
            <a:pPr indent="-292100" lvl="0" marL="342900" rtl="0" algn="l">
              <a:spcBef>
                <a:spcPts val="0"/>
              </a:spcBef>
              <a:spcAft>
                <a:spcPts val="0"/>
              </a:spcAft>
              <a:buClr>
                <a:srgbClr val="262626"/>
              </a:buClr>
              <a:buSzPts val="2000"/>
              <a:buFont typeface="Calibri"/>
              <a:buChar char="•"/>
            </a:pPr>
            <a:r>
              <a:rPr lang="en-US" sz="2000">
                <a:solidFill>
                  <a:srgbClr val="262626"/>
                </a:solidFill>
                <a:latin typeface="Calibri"/>
                <a:ea typeface="Calibri"/>
                <a:cs typeface="Calibri"/>
                <a:sym typeface="Calibri"/>
              </a:rPr>
              <a:t>Appeal to pathos (emotion), logos (logic), and/or ethos (credibility)</a:t>
            </a:r>
            <a:endParaRPr sz="2000">
              <a:solidFill>
                <a:srgbClr val="262626"/>
              </a:solidFill>
              <a:latin typeface="Calibri"/>
              <a:ea typeface="Calibri"/>
              <a:cs typeface="Calibri"/>
              <a:sym typeface="Calibri"/>
            </a:endParaRPr>
          </a:p>
          <a:p>
            <a:pPr indent="-292100" lvl="0" marL="342900" rtl="0" algn="l">
              <a:spcBef>
                <a:spcPts val="0"/>
              </a:spcBef>
              <a:spcAft>
                <a:spcPts val="0"/>
              </a:spcAft>
              <a:buClr>
                <a:srgbClr val="262626"/>
              </a:buClr>
              <a:buSzPts val="2000"/>
              <a:buFont typeface="Calibri"/>
              <a:buChar char="•"/>
            </a:pPr>
            <a:r>
              <a:rPr lang="en-US" sz="2000">
                <a:solidFill>
                  <a:srgbClr val="262626"/>
                </a:solidFill>
                <a:latin typeface="Calibri"/>
                <a:ea typeface="Calibri"/>
                <a:cs typeface="Calibri"/>
                <a:sym typeface="Calibri"/>
              </a:rPr>
              <a:t>Use a combination of visuals and multimedia to reinforce important points</a:t>
            </a:r>
            <a:endParaRPr sz="2000">
              <a:solidFill>
                <a:srgbClr val="262626"/>
              </a:solidFill>
              <a:latin typeface="Calibri"/>
              <a:ea typeface="Calibri"/>
              <a:cs typeface="Calibri"/>
              <a:sym typeface="Calibri"/>
            </a:endParaRPr>
          </a:p>
          <a:p>
            <a:pPr indent="-292100" lvl="0" marL="342900" rtl="0" algn="l">
              <a:spcBef>
                <a:spcPts val="0"/>
              </a:spcBef>
              <a:spcAft>
                <a:spcPts val="0"/>
              </a:spcAft>
              <a:buClr>
                <a:srgbClr val="262626"/>
              </a:buClr>
              <a:buSzPts val="2000"/>
              <a:buFont typeface="Calibri"/>
              <a:buChar char="•"/>
            </a:pPr>
            <a:r>
              <a:rPr lang="en-US" sz="2000">
                <a:solidFill>
                  <a:srgbClr val="262626"/>
                </a:solidFill>
                <a:latin typeface="Calibri"/>
                <a:ea typeface="Calibri"/>
                <a:cs typeface="Calibri"/>
                <a:sym typeface="Calibri"/>
              </a:rPr>
              <a:t>Provide an ending that provides a call to action</a:t>
            </a:r>
            <a:endParaRPr sz="2000">
              <a:solidFill>
                <a:srgbClr val="262626"/>
              </a:solidFill>
              <a:latin typeface="Calibri"/>
              <a:ea typeface="Calibri"/>
              <a:cs typeface="Calibri"/>
              <a:sym typeface="Calibri"/>
            </a:endParaRPr>
          </a:p>
        </p:txBody>
      </p:sp>
      <p:sp>
        <p:nvSpPr>
          <p:cNvPr id="433" name="Google Shape;433;p53"/>
          <p:cNvSpPr/>
          <p:nvPr/>
        </p:nvSpPr>
        <p:spPr>
          <a:xfrm>
            <a:off x="838200" y="3225300"/>
            <a:ext cx="6427200" cy="3411900"/>
          </a:xfrm>
          <a:prstGeom prst="wedgeEllipseCallout">
            <a:avLst>
              <a:gd fmla="val 58276" name="adj1"/>
              <a:gd fmla="val -6086" name="adj2"/>
            </a:avLst>
          </a:prstGeom>
          <a:solidFill>
            <a:srgbClr val="FFF2CC"/>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rgbClr val="595959"/>
              </a:buClr>
              <a:buSzPts val="800"/>
              <a:buFont typeface="Arial"/>
              <a:buNone/>
            </a:pPr>
            <a:r>
              <a:t/>
            </a:r>
            <a:endParaRPr i="1" sz="1200">
              <a:solidFill>
                <a:srgbClr val="595959"/>
              </a:solidFill>
              <a:latin typeface="Calibri"/>
              <a:ea typeface="Calibri"/>
              <a:cs typeface="Calibri"/>
              <a:sym typeface="Calibri"/>
            </a:endParaRPr>
          </a:p>
        </p:txBody>
      </p:sp>
      <p:sp>
        <p:nvSpPr>
          <p:cNvPr id="434" name="Google Shape;434;p53"/>
          <p:cNvSpPr txBox="1"/>
          <p:nvPr/>
        </p:nvSpPr>
        <p:spPr>
          <a:xfrm>
            <a:off x="2077800" y="3630600"/>
            <a:ext cx="4236900" cy="2601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rgbClr val="595959"/>
              </a:buClr>
              <a:buSzPts val="800"/>
              <a:buFont typeface="Arial"/>
              <a:buNone/>
            </a:pPr>
            <a:r>
              <a:rPr i="1" lang="en-US" sz="1600">
                <a:latin typeface="Calibri"/>
                <a:ea typeface="Calibri"/>
                <a:cs typeface="Calibri"/>
                <a:sym typeface="Calibri"/>
              </a:rPr>
              <a:t>Starting your speech with an imagined “what if” scenario was a good way of getting the audience’s attention and set the tone for the rest of the speech. I think that the ending could have been strengthened if you returned to the scenario when you had your call to action. By the end of the speech, I had forgotten why you had this call to action. Your visuals were really helpful as you made each of your points and they really appealed to my emotions.</a:t>
            </a:r>
            <a:endParaRPr i="1" sz="1600">
              <a:latin typeface="Calibri"/>
              <a:ea typeface="Calibri"/>
              <a:cs typeface="Calibri"/>
              <a:sym typeface="Calibri"/>
            </a:endParaRPr>
          </a:p>
        </p:txBody>
      </p:sp>
      <p:pic>
        <p:nvPicPr>
          <p:cNvPr id="435" name="Google Shape;435;p53"/>
          <p:cNvPicPr preferRelativeResize="0"/>
          <p:nvPr/>
        </p:nvPicPr>
        <p:blipFill>
          <a:blip r:embed="rId3">
            <a:alphaModFix/>
          </a:blip>
          <a:stretch>
            <a:fillRect/>
          </a:stretch>
        </p:blipFill>
        <p:spPr>
          <a:xfrm>
            <a:off x="7771952" y="3682200"/>
            <a:ext cx="3083724" cy="244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54"/>
          <p:cNvPicPr preferRelativeResize="0"/>
          <p:nvPr/>
        </p:nvPicPr>
        <p:blipFill rotWithShape="1">
          <a:blip r:embed="rId3">
            <a:alphaModFix/>
          </a:blip>
          <a:srcRect b="0" l="0" r="0" t="0"/>
          <a:stretch/>
        </p:blipFill>
        <p:spPr>
          <a:xfrm>
            <a:off x="7350500" y="3758424"/>
            <a:ext cx="4236899" cy="2118477"/>
          </a:xfrm>
          <a:prstGeom prst="rect">
            <a:avLst/>
          </a:prstGeom>
          <a:noFill/>
          <a:ln>
            <a:noFill/>
          </a:ln>
        </p:spPr>
      </p:pic>
      <p:sp>
        <p:nvSpPr>
          <p:cNvPr id="441" name="Google Shape;441;p54"/>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3700"/>
              <a:t>Peer Feedback: </a:t>
            </a:r>
            <a:r>
              <a:rPr i="1" lang="en-US" sz="3700"/>
              <a:t>A secondary math example…</a:t>
            </a:r>
            <a:endParaRPr i="1" sz="3700"/>
          </a:p>
        </p:txBody>
      </p:sp>
      <p:sp>
        <p:nvSpPr>
          <p:cNvPr id="442" name="Google Shape;442;p54"/>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3" name="Google Shape;443;p54"/>
          <p:cNvSpPr txBox="1"/>
          <p:nvPr/>
        </p:nvSpPr>
        <p:spPr>
          <a:xfrm>
            <a:off x="571725" y="1509475"/>
            <a:ext cx="10920600" cy="1563000"/>
          </a:xfrm>
          <a:prstGeom prst="rect">
            <a:avLst/>
          </a:prstGeom>
          <a:noFill/>
          <a:ln>
            <a:noFill/>
          </a:ln>
        </p:spPr>
        <p:txBody>
          <a:bodyPr anchorCtr="0" anchor="t" bIns="34275" lIns="68575" spcFirstLastPara="1" rIns="68575" wrap="square" tIns="34275">
            <a:noAutofit/>
          </a:bodyPr>
          <a:lstStyle/>
          <a:p>
            <a:pPr indent="-25400" lvl="0" marL="177800" rtl="0" algn="l">
              <a:lnSpc>
                <a:spcPct val="90000"/>
              </a:lnSpc>
              <a:spcBef>
                <a:spcPts val="0"/>
              </a:spcBef>
              <a:spcAft>
                <a:spcPts val="0"/>
              </a:spcAft>
              <a:buNone/>
            </a:pPr>
            <a:r>
              <a:rPr b="1" lang="en-US" sz="2000">
                <a:solidFill>
                  <a:srgbClr val="262626"/>
                </a:solidFill>
                <a:latin typeface="Calibri"/>
                <a:ea typeface="Calibri"/>
                <a:cs typeface="Calibri"/>
                <a:sym typeface="Calibri"/>
              </a:rPr>
              <a:t>Success Criteria:</a:t>
            </a:r>
            <a:endParaRPr b="1" sz="2000">
              <a:solidFill>
                <a:srgbClr val="262626"/>
              </a:solidFill>
              <a:latin typeface="Calibri"/>
              <a:ea typeface="Calibri"/>
              <a:cs typeface="Calibri"/>
              <a:sym typeface="Calibri"/>
            </a:endParaRPr>
          </a:p>
          <a:p>
            <a:pPr indent="-292100" lvl="0" marL="342900" rtl="0" algn="l">
              <a:spcBef>
                <a:spcPts val="0"/>
              </a:spcBef>
              <a:spcAft>
                <a:spcPts val="0"/>
              </a:spcAft>
              <a:buClr>
                <a:srgbClr val="3A3D4B"/>
              </a:buClr>
              <a:buSzPts val="2000"/>
              <a:buFont typeface="Calibri"/>
              <a:buChar char="•"/>
            </a:pPr>
            <a:r>
              <a:rPr lang="en-US" sz="2000">
                <a:solidFill>
                  <a:srgbClr val="3A3D4B"/>
                </a:solidFill>
                <a:latin typeface="Calibri"/>
                <a:ea typeface="Calibri"/>
                <a:cs typeface="Calibri"/>
                <a:sym typeface="Calibri"/>
              </a:rPr>
              <a:t>I can explain what it means to find the volume of a solid figure and how volume is measured.</a:t>
            </a:r>
            <a:endParaRPr sz="2000">
              <a:solidFill>
                <a:srgbClr val="3A3D4B"/>
              </a:solidFill>
              <a:latin typeface="Calibri"/>
              <a:ea typeface="Calibri"/>
              <a:cs typeface="Calibri"/>
              <a:sym typeface="Calibri"/>
            </a:endParaRPr>
          </a:p>
          <a:p>
            <a:pPr indent="-292100" lvl="0" marL="342900" rtl="0" algn="l">
              <a:spcBef>
                <a:spcPts val="0"/>
              </a:spcBef>
              <a:spcAft>
                <a:spcPts val="0"/>
              </a:spcAft>
              <a:buClr>
                <a:srgbClr val="3A3D4B"/>
              </a:buClr>
              <a:buSzPts val="2000"/>
              <a:buChar char="•"/>
            </a:pPr>
            <a:r>
              <a:rPr lang="en-US" sz="2000">
                <a:solidFill>
                  <a:srgbClr val="3A3D4B"/>
                </a:solidFill>
                <a:latin typeface="Calibri"/>
                <a:ea typeface="Calibri"/>
                <a:cs typeface="Calibri"/>
                <a:sym typeface="Calibri"/>
              </a:rPr>
              <a:t>I can find the volume of cylinders, pyramids, cones, and spheres by using formulas.</a:t>
            </a:r>
            <a:endParaRPr sz="2000">
              <a:solidFill>
                <a:srgbClr val="3A3D4B"/>
              </a:solidFill>
              <a:latin typeface="Calibri"/>
              <a:ea typeface="Calibri"/>
              <a:cs typeface="Calibri"/>
              <a:sym typeface="Calibri"/>
            </a:endParaRPr>
          </a:p>
          <a:p>
            <a:pPr indent="-292100" lvl="0" marL="342900" rtl="0" algn="l">
              <a:spcBef>
                <a:spcPts val="0"/>
              </a:spcBef>
              <a:spcAft>
                <a:spcPts val="0"/>
              </a:spcAft>
              <a:buClr>
                <a:srgbClr val="3A3D4B"/>
              </a:buClr>
              <a:buSzPts val="2000"/>
              <a:buChar char="•"/>
            </a:pPr>
            <a:r>
              <a:rPr lang="en-US" sz="2000">
                <a:solidFill>
                  <a:srgbClr val="3A3D4B"/>
                </a:solidFill>
                <a:latin typeface="Calibri"/>
                <a:ea typeface="Calibri"/>
                <a:cs typeface="Calibri"/>
                <a:sym typeface="Calibri"/>
              </a:rPr>
              <a:t>I can solve real-world math problems using my understanding of volume.</a:t>
            </a:r>
            <a:endParaRPr sz="2000">
              <a:solidFill>
                <a:srgbClr val="262626"/>
              </a:solidFill>
              <a:latin typeface="Calibri"/>
              <a:ea typeface="Calibri"/>
              <a:cs typeface="Calibri"/>
              <a:sym typeface="Calibri"/>
            </a:endParaRPr>
          </a:p>
        </p:txBody>
      </p:sp>
      <p:sp>
        <p:nvSpPr>
          <p:cNvPr id="444" name="Google Shape;444;p54"/>
          <p:cNvSpPr/>
          <p:nvPr/>
        </p:nvSpPr>
        <p:spPr>
          <a:xfrm>
            <a:off x="838200" y="3225300"/>
            <a:ext cx="6427200" cy="3411900"/>
          </a:xfrm>
          <a:prstGeom prst="wedgeEllipseCallout">
            <a:avLst>
              <a:gd fmla="val 58276" name="adj1"/>
              <a:gd fmla="val -6086" name="adj2"/>
            </a:avLst>
          </a:prstGeom>
          <a:solidFill>
            <a:srgbClr val="C9DAF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rgbClr val="595959"/>
              </a:buClr>
              <a:buSzPts val="800"/>
              <a:buFont typeface="Arial"/>
              <a:buNone/>
            </a:pPr>
            <a:r>
              <a:t/>
            </a:r>
            <a:endParaRPr i="1" sz="1200">
              <a:solidFill>
                <a:srgbClr val="595959"/>
              </a:solidFill>
              <a:latin typeface="Calibri"/>
              <a:ea typeface="Calibri"/>
              <a:cs typeface="Calibri"/>
              <a:sym typeface="Calibri"/>
            </a:endParaRPr>
          </a:p>
        </p:txBody>
      </p:sp>
      <p:sp>
        <p:nvSpPr>
          <p:cNvPr id="445" name="Google Shape;445;p54"/>
          <p:cNvSpPr txBox="1"/>
          <p:nvPr/>
        </p:nvSpPr>
        <p:spPr>
          <a:xfrm>
            <a:off x="2077800" y="3630600"/>
            <a:ext cx="4236900" cy="2601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rgbClr val="595959"/>
              </a:buClr>
              <a:buSzPts val="800"/>
              <a:buFont typeface="Arial"/>
              <a:buNone/>
            </a:pPr>
            <a:r>
              <a:rPr i="1" lang="en-US" sz="1600">
                <a:latin typeface="Calibri"/>
                <a:ea typeface="Calibri"/>
                <a:cs typeface="Calibri"/>
                <a:sym typeface="Calibri"/>
              </a:rPr>
              <a:t>We noticed you correctly identified the formulas for cylinders, pyramid, cones, and spheres, but when you went to apply the formulas in the context of the real-world math problem you seemed to have a hard time applying the correct formulas. Consider breaking the complex figure into distinct solid figures first and then applying the formulas. We use our pencil to draw over the complex figure to help visualize the different solid figures within the complex figure.</a:t>
            </a:r>
            <a:endParaRPr i="1" sz="19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Warm-up</a:t>
            </a:r>
            <a:endParaRPr/>
          </a:p>
        </p:txBody>
      </p:sp>
      <p:sp>
        <p:nvSpPr>
          <p:cNvPr id="289" name="Google Shape;289;p37"/>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0" name="Google Shape;290;p37"/>
          <p:cNvSpPr/>
          <p:nvPr/>
        </p:nvSpPr>
        <p:spPr>
          <a:xfrm>
            <a:off x="537175" y="1375000"/>
            <a:ext cx="10958400" cy="4507500"/>
          </a:xfrm>
          <a:prstGeom prst="cloudCallout">
            <a:avLst>
              <a:gd fmla="val -20833" name="adj1"/>
              <a:gd fmla="val 62500" name="adj2"/>
            </a:avLst>
          </a:prstGeom>
          <a:solidFill>
            <a:srgbClr val="CCCCCC"/>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US" sz="3200" u="none" cap="none" strike="noStrike">
                <a:solidFill>
                  <a:srgbClr val="000000"/>
                </a:solidFill>
                <a:latin typeface="Calibri"/>
                <a:ea typeface="Calibri"/>
                <a:cs typeface="Calibri"/>
                <a:sym typeface="Calibri"/>
              </a:rPr>
              <a:t>List at least two </a:t>
            </a:r>
            <a:r>
              <a:rPr b="1" i="0" lang="en-US" sz="3200" u="none" cap="none" strike="noStrike">
                <a:solidFill>
                  <a:srgbClr val="000000"/>
                </a:solidFill>
                <a:latin typeface="Calibri"/>
                <a:ea typeface="Calibri"/>
                <a:cs typeface="Calibri"/>
                <a:sym typeface="Calibri"/>
              </a:rPr>
              <a:t>self-assessment and </a:t>
            </a:r>
            <a:r>
              <a:rPr b="0" i="0" lang="en-US" sz="3200" u="none" cap="none" strike="noStrike">
                <a:solidFill>
                  <a:srgbClr val="000000"/>
                </a:solidFill>
                <a:latin typeface="Calibri"/>
                <a:ea typeface="Calibri"/>
                <a:cs typeface="Calibri"/>
                <a:sym typeface="Calibri"/>
              </a:rPr>
              <a:t>two </a:t>
            </a:r>
            <a:r>
              <a:rPr b="1" i="0" lang="en-US" sz="3200" u="none" cap="none" strike="noStrike">
                <a:solidFill>
                  <a:srgbClr val="000000"/>
                </a:solidFill>
                <a:latin typeface="Calibri"/>
                <a:ea typeface="Calibri"/>
                <a:cs typeface="Calibri"/>
                <a:sym typeface="Calibri"/>
              </a:rPr>
              <a:t>peer-assessment strategies </a:t>
            </a:r>
            <a:r>
              <a:rPr b="0" i="0" lang="en-US" sz="3200" u="none" cap="none" strike="noStrike">
                <a:solidFill>
                  <a:srgbClr val="000000"/>
                </a:solidFill>
                <a:latin typeface="Calibri"/>
                <a:ea typeface="Calibri"/>
                <a:cs typeface="Calibri"/>
                <a:sym typeface="Calibri"/>
              </a:rPr>
              <a:t>that you could look for when conducting brief walk throughs or more formal teacher observations.</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5"/>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3700"/>
              <a:t>Peer Feedback: </a:t>
            </a:r>
            <a:r>
              <a:rPr i="1" lang="en-US" sz="3700"/>
              <a:t>An elementary science example…</a:t>
            </a:r>
            <a:endParaRPr i="1" sz="3700"/>
          </a:p>
        </p:txBody>
      </p:sp>
      <p:sp>
        <p:nvSpPr>
          <p:cNvPr id="451" name="Google Shape;451;p55"/>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2" name="Google Shape;452;p55"/>
          <p:cNvSpPr txBox="1"/>
          <p:nvPr/>
        </p:nvSpPr>
        <p:spPr>
          <a:xfrm>
            <a:off x="571725" y="1509475"/>
            <a:ext cx="10920600" cy="1563000"/>
          </a:xfrm>
          <a:prstGeom prst="rect">
            <a:avLst/>
          </a:prstGeom>
          <a:noFill/>
          <a:ln>
            <a:noFill/>
          </a:ln>
        </p:spPr>
        <p:txBody>
          <a:bodyPr anchorCtr="0" anchor="t" bIns="34275" lIns="68575" spcFirstLastPara="1" rIns="68575" wrap="square" tIns="34275">
            <a:noAutofit/>
          </a:bodyPr>
          <a:lstStyle/>
          <a:p>
            <a:pPr indent="-25400" lvl="0" marL="177800" rtl="0" algn="l">
              <a:lnSpc>
                <a:spcPct val="90000"/>
              </a:lnSpc>
              <a:spcBef>
                <a:spcPts val="0"/>
              </a:spcBef>
              <a:spcAft>
                <a:spcPts val="0"/>
              </a:spcAft>
              <a:buNone/>
            </a:pPr>
            <a:r>
              <a:rPr b="1" lang="en-US" sz="2000">
                <a:solidFill>
                  <a:srgbClr val="262626"/>
                </a:solidFill>
                <a:latin typeface="Calibri"/>
                <a:ea typeface="Calibri"/>
                <a:cs typeface="Calibri"/>
                <a:sym typeface="Calibri"/>
              </a:rPr>
              <a:t>Success Criteria:</a:t>
            </a:r>
            <a:endParaRPr b="1" sz="2000">
              <a:solidFill>
                <a:srgbClr val="262626"/>
              </a:solidFill>
              <a:latin typeface="Calibri"/>
              <a:ea typeface="Calibri"/>
              <a:cs typeface="Calibri"/>
              <a:sym typeface="Calibri"/>
            </a:endParaRPr>
          </a:p>
          <a:p>
            <a:pPr indent="-292100" lvl="0" marL="342900" rtl="0" algn="l">
              <a:spcBef>
                <a:spcPts val="0"/>
              </a:spcBef>
              <a:spcAft>
                <a:spcPts val="0"/>
              </a:spcAft>
              <a:buClr>
                <a:srgbClr val="3A3D4B"/>
              </a:buClr>
              <a:buSzPts val="2000"/>
              <a:buFont typeface="Calibri"/>
              <a:buChar char="•"/>
            </a:pPr>
            <a:r>
              <a:rPr lang="en-US" sz="2000">
                <a:solidFill>
                  <a:srgbClr val="3A3D4B"/>
                </a:solidFill>
                <a:latin typeface="Calibri"/>
                <a:ea typeface="Calibri"/>
                <a:cs typeface="Calibri"/>
                <a:sym typeface="Calibri"/>
              </a:rPr>
              <a:t>Explain what you want to measure and what tools will be used</a:t>
            </a:r>
            <a:endParaRPr sz="2000">
              <a:solidFill>
                <a:srgbClr val="3A3D4B"/>
              </a:solidFill>
              <a:latin typeface="Calibri"/>
              <a:ea typeface="Calibri"/>
              <a:cs typeface="Calibri"/>
              <a:sym typeface="Calibri"/>
            </a:endParaRPr>
          </a:p>
          <a:p>
            <a:pPr indent="-292100" lvl="0" marL="342900" rtl="0" algn="l">
              <a:spcBef>
                <a:spcPts val="0"/>
              </a:spcBef>
              <a:spcAft>
                <a:spcPts val="0"/>
              </a:spcAft>
              <a:buClr>
                <a:srgbClr val="3A3D4B"/>
              </a:buClr>
              <a:buSzPts val="2000"/>
              <a:buFont typeface="Calibri"/>
              <a:buChar char="•"/>
            </a:pPr>
            <a:r>
              <a:rPr lang="en-US" sz="2000">
                <a:solidFill>
                  <a:srgbClr val="3A3D4B"/>
                </a:solidFill>
                <a:latin typeface="Calibri"/>
                <a:ea typeface="Calibri"/>
                <a:cs typeface="Calibri"/>
                <a:sym typeface="Calibri"/>
              </a:rPr>
              <a:t>Identify the key variable and factors that are controlled and held  constant</a:t>
            </a:r>
            <a:endParaRPr sz="2000">
              <a:solidFill>
                <a:srgbClr val="3A3D4B"/>
              </a:solidFill>
              <a:latin typeface="Calibri"/>
              <a:ea typeface="Calibri"/>
              <a:cs typeface="Calibri"/>
              <a:sym typeface="Calibri"/>
            </a:endParaRPr>
          </a:p>
          <a:p>
            <a:pPr indent="-292100" lvl="0" marL="342900" rtl="0" algn="l">
              <a:spcBef>
                <a:spcPts val="0"/>
              </a:spcBef>
              <a:spcAft>
                <a:spcPts val="0"/>
              </a:spcAft>
              <a:buClr>
                <a:srgbClr val="3A3D4B"/>
              </a:buClr>
              <a:buSzPts val="2000"/>
              <a:buFont typeface="Calibri"/>
              <a:buChar char="•"/>
            </a:pPr>
            <a:r>
              <a:rPr lang="en-US" sz="2000">
                <a:solidFill>
                  <a:srgbClr val="3A3D4B"/>
                </a:solidFill>
                <a:latin typeface="Calibri"/>
                <a:ea typeface="Calibri"/>
                <a:cs typeface="Calibri"/>
                <a:sym typeface="Calibri"/>
              </a:rPr>
              <a:t>Make predictions about what would happen if a variable changes</a:t>
            </a:r>
            <a:endParaRPr sz="2000">
              <a:solidFill>
                <a:srgbClr val="3A3D4B"/>
              </a:solidFill>
              <a:latin typeface="Calibri"/>
              <a:ea typeface="Calibri"/>
              <a:cs typeface="Calibri"/>
              <a:sym typeface="Calibri"/>
            </a:endParaRPr>
          </a:p>
        </p:txBody>
      </p:sp>
      <p:sp>
        <p:nvSpPr>
          <p:cNvPr id="453" name="Google Shape;453;p55"/>
          <p:cNvSpPr/>
          <p:nvPr/>
        </p:nvSpPr>
        <p:spPr>
          <a:xfrm>
            <a:off x="838200" y="3225300"/>
            <a:ext cx="6427200" cy="3411900"/>
          </a:xfrm>
          <a:prstGeom prst="wedgeEllipseCallout">
            <a:avLst>
              <a:gd fmla="val 58276" name="adj1"/>
              <a:gd fmla="val -6086" name="adj2"/>
            </a:avLst>
          </a:prstGeom>
          <a:solidFill>
            <a:srgbClr val="D9EAD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rgbClr val="595959"/>
              </a:buClr>
              <a:buSzPts val="800"/>
              <a:buFont typeface="Arial"/>
              <a:buNone/>
            </a:pPr>
            <a:r>
              <a:t/>
            </a:r>
            <a:endParaRPr i="1" sz="1200">
              <a:solidFill>
                <a:srgbClr val="595959"/>
              </a:solidFill>
              <a:latin typeface="Calibri"/>
              <a:ea typeface="Calibri"/>
              <a:cs typeface="Calibri"/>
              <a:sym typeface="Calibri"/>
            </a:endParaRPr>
          </a:p>
        </p:txBody>
      </p:sp>
      <p:sp>
        <p:nvSpPr>
          <p:cNvPr id="454" name="Google Shape;454;p55"/>
          <p:cNvSpPr txBox="1"/>
          <p:nvPr/>
        </p:nvSpPr>
        <p:spPr>
          <a:xfrm>
            <a:off x="2077800" y="3630600"/>
            <a:ext cx="4236900" cy="2632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400"/>
              <a:buFont typeface="Arial"/>
              <a:buNone/>
            </a:pPr>
            <a:r>
              <a:rPr i="1" lang="en-US" sz="1800">
                <a:latin typeface="Calibri"/>
                <a:ea typeface="Calibri"/>
                <a:cs typeface="Calibri"/>
                <a:sym typeface="Calibri"/>
              </a:rPr>
              <a:t>Your design shows that you know what you are going to measure as time. You’ve identified the control variable as the height that you will drop the feather and the tested variable as the size of the feather. But we’re not clear about your predictions of what will happen with changing the size of the feather. Can you provide a prediction with an explanation?</a:t>
            </a:r>
            <a:endParaRPr i="1" sz="2300">
              <a:latin typeface="Calibri"/>
              <a:ea typeface="Calibri"/>
              <a:cs typeface="Calibri"/>
              <a:sym typeface="Calibri"/>
            </a:endParaRPr>
          </a:p>
        </p:txBody>
      </p:sp>
      <p:pic>
        <p:nvPicPr>
          <p:cNvPr id="455" name="Google Shape;455;p55"/>
          <p:cNvPicPr preferRelativeResize="0"/>
          <p:nvPr/>
        </p:nvPicPr>
        <p:blipFill rotWithShape="1">
          <a:blip r:embed="rId3">
            <a:alphaModFix/>
          </a:blip>
          <a:srcRect b="0" l="0" r="0" t="0"/>
          <a:stretch/>
        </p:blipFill>
        <p:spPr>
          <a:xfrm>
            <a:off x="7752684" y="4113825"/>
            <a:ext cx="4028242" cy="2118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6"/>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Peer Feedback Tools</a:t>
            </a:r>
            <a:endParaRPr/>
          </a:p>
        </p:txBody>
      </p:sp>
      <p:sp>
        <p:nvSpPr>
          <p:cNvPr id="461" name="Google Shape;461;p56"/>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62" name="Google Shape;462;p56"/>
          <p:cNvPicPr preferRelativeResize="0"/>
          <p:nvPr/>
        </p:nvPicPr>
        <p:blipFill rotWithShape="1">
          <a:blip r:embed="rId3">
            <a:alphaModFix/>
          </a:blip>
          <a:srcRect b="0" l="0" r="0" t="0"/>
          <a:stretch/>
        </p:blipFill>
        <p:spPr>
          <a:xfrm>
            <a:off x="237650" y="1835798"/>
            <a:ext cx="3749324" cy="2645674"/>
          </a:xfrm>
          <a:prstGeom prst="rect">
            <a:avLst/>
          </a:prstGeom>
          <a:noFill/>
          <a:ln>
            <a:noFill/>
          </a:ln>
        </p:spPr>
      </p:pic>
      <p:pic>
        <p:nvPicPr>
          <p:cNvPr id="463" name="Google Shape;463;p56"/>
          <p:cNvPicPr preferRelativeResize="0"/>
          <p:nvPr/>
        </p:nvPicPr>
        <p:blipFill rotWithShape="1">
          <a:blip r:embed="rId4">
            <a:alphaModFix/>
          </a:blip>
          <a:srcRect b="0" l="0" r="0" t="0"/>
          <a:stretch/>
        </p:blipFill>
        <p:spPr>
          <a:xfrm>
            <a:off x="3587798" y="2524329"/>
            <a:ext cx="2508199" cy="3063050"/>
          </a:xfrm>
          <a:prstGeom prst="rect">
            <a:avLst/>
          </a:prstGeom>
          <a:noFill/>
          <a:ln>
            <a:noFill/>
          </a:ln>
        </p:spPr>
      </p:pic>
      <p:pic>
        <p:nvPicPr>
          <p:cNvPr id="464" name="Google Shape;464;p56"/>
          <p:cNvPicPr preferRelativeResize="0"/>
          <p:nvPr/>
        </p:nvPicPr>
        <p:blipFill rotWithShape="1">
          <a:blip r:embed="rId5">
            <a:alphaModFix/>
          </a:blip>
          <a:srcRect b="0" l="0" r="0" t="0"/>
          <a:stretch/>
        </p:blipFill>
        <p:spPr>
          <a:xfrm>
            <a:off x="5901148" y="1413928"/>
            <a:ext cx="3333375" cy="2320150"/>
          </a:xfrm>
          <a:prstGeom prst="rect">
            <a:avLst/>
          </a:prstGeom>
          <a:noFill/>
          <a:ln>
            <a:noFill/>
          </a:ln>
        </p:spPr>
      </p:pic>
      <p:pic>
        <p:nvPicPr>
          <p:cNvPr id="465" name="Google Shape;465;p56"/>
          <p:cNvPicPr preferRelativeResize="0"/>
          <p:nvPr/>
        </p:nvPicPr>
        <p:blipFill rotWithShape="1">
          <a:blip r:embed="rId6">
            <a:alphaModFix/>
          </a:blip>
          <a:srcRect b="0" l="0" r="0" t="0"/>
          <a:stretch/>
        </p:blipFill>
        <p:spPr>
          <a:xfrm>
            <a:off x="8700776" y="1365202"/>
            <a:ext cx="3333375" cy="4876668"/>
          </a:xfrm>
          <a:prstGeom prst="rect">
            <a:avLst/>
          </a:prstGeom>
          <a:noFill/>
          <a:ln>
            <a:noFill/>
          </a:ln>
        </p:spPr>
      </p:pic>
      <p:sp>
        <p:nvSpPr>
          <p:cNvPr id="466" name="Google Shape;466;p56"/>
          <p:cNvSpPr txBox="1"/>
          <p:nvPr/>
        </p:nvSpPr>
        <p:spPr>
          <a:xfrm>
            <a:off x="838206" y="5887875"/>
            <a:ext cx="8422800" cy="354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i="0" lang="en-US" u="none" cap="none" strike="noStrike">
                <a:solidFill>
                  <a:srgbClr val="000000"/>
                </a:solidFill>
                <a:latin typeface="Calibri"/>
                <a:ea typeface="Calibri"/>
                <a:cs typeface="Calibri"/>
                <a:sym typeface="Calibri"/>
              </a:rPr>
              <a:t>Example peer assessment tools: </a:t>
            </a:r>
            <a:r>
              <a:rPr i="0" lang="en-US" u="sng" cap="none" strike="noStrike">
                <a:solidFill>
                  <a:schemeClr val="hlink"/>
                </a:solidFill>
                <a:latin typeface="Calibri"/>
                <a:ea typeface="Calibri"/>
                <a:cs typeface="Calibri"/>
                <a:sym typeface="Calibri"/>
                <a:hlinkClick r:id="rId7"/>
              </a:rPr>
              <a:t>Ladder of Feedback</a:t>
            </a:r>
            <a:r>
              <a:rPr i="0" lang="en-US" u="none" cap="none" strike="noStrike">
                <a:solidFill>
                  <a:srgbClr val="1155CC"/>
                </a:solidFill>
                <a:latin typeface="Calibri"/>
                <a:ea typeface="Calibri"/>
                <a:cs typeface="Calibri"/>
                <a:sym typeface="Calibri"/>
              </a:rPr>
              <a:t> | </a:t>
            </a:r>
            <a:r>
              <a:rPr i="0" lang="en-US" u="sng" cap="none" strike="noStrike">
                <a:solidFill>
                  <a:schemeClr val="hlink"/>
                </a:solidFill>
                <a:latin typeface="Calibri"/>
                <a:ea typeface="Calibri"/>
                <a:cs typeface="Calibri"/>
                <a:sym typeface="Calibri"/>
                <a:hlinkClick r:id="rId8"/>
              </a:rPr>
              <a:t>Prompts </a:t>
            </a:r>
            <a:r>
              <a:rPr i="0" lang="en-US" u="none" cap="none" strike="noStrike">
                <a:solidFill>
                  <a:srgbClr val="1155CC"/>
                </a:solidFill>
                <a:latin typeface="Calibri"/>
                <a:ea typeface="Calibri"/>
                <a:cs typeface="Calibri"/>
                <a:sym typeface="Calibri"/>
              </a:rPr>
              <a:t>| </a:t>
            </a:r>
            <a:r>
              <a:rPr i="0" lang="en-US" u="sng" cap="none" strike="noStrike">
                <a:solidFill>
                  <a:schemeClr val="hlink"/>
                </a:solidFill>
                <a:latin typeface="Calibri"/>
                <a:ea typeface="Calibri"/>
                <a:cs typeface="Calibri"/>
                <a:sym typeface="Calibri"/>
                <a:hlinkClick r:id="rId9"/>
              </a:rPr>
              <a:t>Sentence Starters</a:t>
            </a:r>
            <a:r>
              <a:rPr i="0" lang="en-US" u="none" cap="none" strike="noStrike">
                <a:solidFill>
                  <a:srgbClr val="1155CC"/>
                </a:solidFill>
                <a:latin typeface="Calibri"/>
                <a:ea typeface="Calibri"/>
                <a:cs typeface="Calibri"/>
                <a:sym typeface="Calibri"/>
              </a:rPr>
              <a:t> | </a:t>
            </a:r>
            <a:r>
              <a:rPr i="0" lang="en-US" u="sng" cap="none" strike="noStrike">
                <a:solidFill>
                  <a:schemeClr val="hlink"/>
                </a:solidFill>
                <a:latin typeface="Calibri"/>
                <a:ea typeface="Calibri"/>
                <a:cs typeface="Calibri"/>
                <a:sym typeface="Calibri"/>
                <a:hlinkClick r:id="rId10"/>
              </a:rPr>
              <a:t>Glow &amp; Grow</a:t>
            </a:r>
            <a:endParaRPr i="0" u="none" cap="none" strike="noStrike">
              <a:solidFill>
                <a:srgbClr val="1155CC"/>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7"/>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Strategies for Instruction</a:t>
            </a:r>
            <a:endParaRPr/>
          </a:p>
        </p:txBody>
      </p:sp>
      <p:sp>
        <p:nvSpPr>
          <p:cNvPr id="472" name="Google Shape;472;p57"/>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3" name="Google Shape;473;p57"/>
          <p:cNvSpPr txBox="1"/>
          <p:nvPr/>
        </p:nvSpPr>
        <p:spPr>
          <a:xfrm>
            <a:off x="639650" y="1530350"/>
            <a:ext cx="10714200" cy="4665600"/>
          </a:xfrm>
          <a:prstGeom prst="rect">
            <a:avLst/>
          </a:prstGeom>
          <a:solidFill>
            <a:srgbClr val="EFEFEF"/>
          </a:solidFill>
          <a:ln>
            <a:noFill/>
          </a:ln>
        </p:spPr>
        <p:txBody>
          <a:bodyPr anchorCtr="0" anchor="t" bIns="121900" lIns="121900" spcFirstLastPara="1" rIns="121900" wrap="square" tIns="121900">
            <a:noAutofit/>
          </a:bodyPr>
          <a:lstStyle/>
          <a:p>
            <a:pPr indent="-342900" lvl="0" marL="342900" rtl="0" algn="l">
              <a:lnSpc>
                <a:spcPct val="90000"/>
              </a:lnSpc>
              <a:spcBef>
                <a:spcPts val="0"/>
              </a:spcBef>
              <a:spcAft>
                <a:spcPts val="0"/>
              </a:spcAft>
              <a:buClr>
                <a:srgbClr val="000000"/>
              </a:buClr>
              <a:buSzPts val="2800"/>
              <a:buFont typeface="Calibri"/>
              <a:buChar char="●"/>
            </a:pPr>
            <a:r>
              <a:rPr lang="en-US" sz="2800">
                <a:latin typeface="Calibri"/>
                <a:ea typeface="Calibri"/>
                <a:cs typeface="Calibri"/>
                <a:sym typeface="Calibri"/>
              </a:rPr>
              <a:t>Sentence Starters:</a:t>
            </a:r>
            <a:endParaRPr sz="2800">
              <a:latin typeface="Calibri"/>
              <a:ea typeface="Calibri"/>
              <a:cs typeface="Calibri"/>
              <a:sym typeface="Calibri"/>
            </a:endParaRPr>
          </a:p>
          <a:p>
            <a:pPr indent="-342900" lvl="0" marL="685800" rtl="0" algn="l">
              <a:spcBef>
                <a:spcPts val="0"/>
              </a:spcBef>
              <a:spcAft>
                <a:spcPts val="0"/>
              </a:spcAft>
              <a:buClr>
                <a:srgbClr val="000000"/>
              </a:buClr>
              <a:buSzPts val="2800"/>
              <a:buChar char="•"/>
            </a:pPr>
            <a:r>
              <a:rPr i="1" lang="en-US" sz="2800">
                <a:latin typeface="Calibri"/>
                <a:ea typeface="Calibri"/>
                <a:cs typeface="Calibri"/>
                <a:sym typeface="Calibri"/>
              </a:rPr>
              <a:t>“Have you thought about …?”</a:t>
            </a:r>
            <a:endParaRPr i="1" sz="2800">
              <a:latin typeface="Calibri"/>
              <a:ea typeface="Calibri"/>
              <a:cs typeface="Calibri"/>
              <a:sym typeface="Calibri"/>
            </a:endParaRPr>
          </a:p>
          <a:p>
            <a:pPr indent="-342900" lvl="0" marL="685800" rtl="0" algn="l">
              <a:spcBef>
                <a:spcPts val="0"/>
              </a:spcBef>
              <a:spcAft>
                <a:spcPts val="0"/>
              </a:spcAft>
              <a:buClr>
                <a:srgbClr val="000000"/>
              </a:buClr>
              <a:buSzPts val="2800"/>
              <a:buChar char="•"/>
            </a:pPr>
            <a:r>
              <a:rPr i="1" lang="en-US" sz="2800">
                <a:latin typeface="Calibri"/>
                <a:ea typeface="Calibri"/>
                <a:cs typeface="Calibri"/>
                <a:sym typeface="Calibri"/>
              </a:rPr>
              <a:t>“I wasn’t clear what you meant when you said…”</a:t>
            </a:r>
            <a:endParaRPr i="1" sz="2800">
              <a:latin typeface="Calibri"/>
              <a:ea typeface="Calibri"/>
              <a:cs typeface="Calibri"/>
              <a:sym typeface="Calibri"/>
            </a:endParaRPr>
          </a:p>
          <a:p>
            <a:pPr indent="0" lvl="0" marL="0" rtl="0" algn="l">
              <a:spcBef>
                <a:spcPts val="0"/>
              </a:spcBef>
              <a:spcAft>
                <a:spcPts val="0"/>
              </a:spcAft>
              <a:buNone/>
            </a:pPr>
            <a:r>
              <a:t/>
            </a:r>
            <a:endParaRPr i="1" sz="2800">
              <a:latin typeface="Calibri"/>
              <a:ea typeface="Calibri"/>
              <a:cs typeface="Calibri"/>
              <a:sym typeface="Calibri"/>
            </a:endParaRPr>
          </a:p>
          <a:p>
            <a:pPr indent="-342900" lvl="0" marL="342900" rtl="0" algn="l">
              <a:spcBef>
                <a:spcPts val="0"/>
              </a:spcBef>
              <a:spcAft>
                <a:spcPts val="0"/>
              </a:spcAft>
              <a:buClr>
                <a:srgbClr val="000000"/>
              </a:buClr>
              <a:buSzPts val="2800"/>
              <a:buFont typeface="Calibri"/>
              <a:buChar char="●"/>
            </a:pPr>
            <a:r>
              <a:rPr lang="en-US" sz="2800">
                <a:latin typeface="Calibri"/>
                <a:ea typeface="Calibri"/>
                <a:cs typeface="Calibri"/>
                <a:sym typeface="Calibri"/>
              </a:rPr>
              <a:t>Model… Model… Model along with think-alouds</a:t>
            </a:r>
            <a:endParaRPr sz="2800">
              <a:latin typeface="Calibri"/>
              <a:ea typeface="Calibri"/>
              <a:cs typeface="Calibri"/>
              <a:sym typeface="Calibri"/>
            </a:endParaRPr>
          </a:p>
          <a:p>
            <a:pPr indent="0" lvl="0" marL="342900" rtl="0" algn="l">
              <a:spcBef>
                <a:spcPts val="0"/>
              </a:spcBef>
              <a:spcAft>
                <a:spcPts val="0"/>
              </a:spcAft>
              <a:buNone/>
            </a:pPr>
            <a:r>
              <a:t/>
            </a:r>
            <a:endParaRPr sz="2800">
              <a:latin typeface="Calibri"/>
              <a:ea typeface="Calibri"/>
              <a:cs typeface="Calibri"/>
              <a:sym typeface="Calibri"/>
            </a:endParaRPr>
          </a:p>
          <a:p>
            <a:pPr indent="-342900" lvl="0" marL="342900" rtl="0" algn="l">
              <a:spcBef>
                <a:spcPts val="0"/>
              </a:spcBef>
              <a:spcAft>
                <a:spcPts val="0"/>
              </a:spcAft>
              <a:buClr>
                <a:srgbClr val="000000"/>
              </a:buClr>
              <a:buSzPts val="2800"/>
              <a:buFont typeface="Calibri"/>
              <a:buChar char="●"/>
            </a:pPr>
            <a:r>
              <a:rPr lang="en-US" sz="2800">
                <a:latin typeface="Calibri"/>
                <a:ea typeface="Calibri"/>
                <a:cs typeface="Calibri"/>
                <a:sym typeface="Calibri"/>
              </a:rPr>
              <a:t>Fishbowl</a:t>
            </a:r>
            <a:endParaRPr sz="2500">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rgbClr val="3D3D3D"/>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58"/>
          <p:cNvPicPr preferRelativeResize="0"/>
          <p:nvPr/>
        </p:nvPicPr>
        <p:blipFill rotWithShape="1">
          <a:blip r:embed="rId3">
            <a:alphaModFix/>
          </a:blip>
          <a:srcRect b="0" l="0" r="0" t="0"/>
          <a:stretch/>
        </p:blipFill>
        <p:spPr>
          <a:xfrm>
            <a:off x="911900" y="1857123"/>
            <a:ext cx="9984100" cy="618000"/>
          </a:xfrm>
          <a:prstGeom prst="rect">
            <a:avLst/>
          </a:prstGeom>
          <a:noFill/>
          <a:ln>
            <a:noFill/>
          </a:ln>
        </p:spPr>
      </p:pic>
      <p:sp>
        <p:nvSpPr>
          <p:cNvPr id="480" name="Google Shape;480;p58"/>
          <p:cNvSpPr txBox="1"/>
          <p:nvPr>
            <p:ph type="title"/>
          </p:nvPr>
        </p:nvSpPr>
        <p:spPr>
          <a:xfrm>
            <a:off x="838200" y="365125"/>
            <a:ext cx="8260500" cy="8856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000"/>
              <a:buNone/>
            </a:pPr>
            <a:r>
              <a:rPr lang="en-US"/>
              <a:t>Identifying ‘Look Fors’ &amp; Supporting Best Practices</a:t>
            </a:r>
            <a:endParaRPr/>
          </a:p>
        </p:txBody>
      </p:sp>
      <p:sp>
        <p:nvSpPr>
          <p:cNvPr id="481" name="Google Shape;481;p58"/>
          <p:cNvSpPr txBox="1"/>
          <p:nvPr/>
        </p:nvSpPr>
        <p:spPr>
          <a:xfrm>
            <a:off x="6891050" y="2714373"/>
            <a:ext cx="4111500" cy="3786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800" u="none" cap="none" strike="noStrike">
                <a:solidFill>
                  <a:schemeClr val="lt1"/>
                </a:solidFill>
                <a:latin typeface="Calibri"/>
                <a:ea typeface="Calibri"/>
                <a:cs typeface="Calibri"/>
                <a:sym typeface="Calibri"/>
              </a:rPr>
              <a:t>Take a few minutes and identify what you could look for related to formative peer-assessment as you do walk throughs or observe teaching in your school or district.</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800" u="none" cap="none" strike="noStrike">
                <a:solidFill>
                  <a:schemeClr val="lt1"/>
                </a:solidFill>
                <a:latin typeface="Calibri"/>
                <a:ea typeface="Calibri"/>
                <a:cs typeface="Calibri"/>
                <a:sym typeface="Calibri"/>
              </a:rPr>
              <a:t>Then try it out. What did you notice after conducting brief walk throughs? What types of resources, conversations, or others supports might teachers need to build their professional practice in this area? How can you support that development?</a:t>
            </a:r>
            <a:endParaRPr b="0" i="0" sz="1800" u="none" cap="none" strike="noStrike">
              <a:solidFill>
                <a:schemeClr val="lt1"/>
              </a:solidFill>
              <a:latin typeface="Calibri"/>
              <a:ea typeface="Calibri"/>
              <a:cs typeface="Calibri"/>
              <a:sym typeface="Calibri"/>
            </a:endParaRPr>
          </a:p>
        </p:txBody>
      </p:sp>
      <p:sp>
        <p:nvSpPr>
          <p:cNvPr id="482" name="Google Shape;482;p58"/>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83" name="Google Shape;483;p58"/>
          <p:cNvPicPr preferRelativeResize="0"/>
          <p:nvPr/>
        </p:nvPicPr>
        <p:blipFill>
          <a:blip r:embed="rId4">
            <a:alphaModFix/>
          </a:blip>
          <a:stretch>
            <a:fillRect/>
          </a:stretch>
        </p:blipFill>
        <p:spPr>
          <a:xfrm>
            <a:off x="152400" y="2627523"/>
            <a:ext cx="6586249" cy="1927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9"/>
          <p:cNvSpPr txBox="1"/>
          <p:nvPr>
            <p:ph idx="4294967295" type="title"/>
          </p:nvPr>
        </p:nvSpPr>
        <p:spPr>
          <a:xfrm>
            <a:off x="838200" y="365125"/>
            <a:ext cx="8022900" cy="11457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000"/>
              <a:buNone/>
            </a:pPr>
            <a:r>
              <a:rPr lang="en-US" sz="3000"/>
              <a:t>Using the Formative Assessment Rubrics, Reflection and Observation Tools to Support Professional Reflection on Practice (Revised)</a:t>
            </a:r>
            <a:endParaRPr sz="3000"/>
          </a:p>
        </p:txBody>
      </p:sp>
      <p:sp>
        <p:nvSpPr>
          <p:cNvPr id="490" name="Google Shape;490;p59"/>
          <p:cNvSpPr txBox="1"/>
          <p:nvPr/>
        </p:nvSpPr>
        <p:spPr>
          <a:xfrm>
            <a:off x="8055900" y="2084275"/>
            <a:ext cx="3341700" cy="3539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See Peer Feedback (pages 60-62) in the following document:</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342900" lvl="0" marL="457200" marR="0" rtl="0" algn="l">
              <a:lnSpc>
                <a:spcPct val="90000"/>
              </a:lnSpc>
              <a:spcBef>
                <a:spcPts val="100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Using the Formative Assessment Rubrics, Reflection and Observation Tools to Support Professional Reflection on Practice: </a:t>
            </a:r>
            <a:r>
              <a:rPr b="0" i="0" lang="en-US" sz="1800" u="sng" cap="none" strike="noStrike">
                <a:solidFill>
                  <a:schemeClr val="hlink"/>
                </a:solidFill>
                <a:latin typeface="Calibri"/>
                <a:ea typeface="Calibri"/>
                <a:cs typeface="Calibri"/>
                <a:sym typeface="Calibri"/>
                <a:hlinkClick r:id="rId3"/>
              </a:rPr>
              <a:t>Rubrics for the implementation of formative assessment processes</a:t>
            </a:r>
            <a:r>
              <a:rPr b="0" i="0" lang="en-US" sz="1800" u="none" cap="none" strike="noStrike">
                <a:solidFill>
                  <a:schemeClr val="dk1"/>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pic>
        <p:nvPicPr>
          <p:cNvPr id="491" name="Google Shape;491;p59"/>
          <p:cNvPicPr preferRelativeResize="0"/>
          <p:nvPr/>
        </p:nvPicPr>
        <p:blipFill rotWithShape="1">
          <a:blip r:embed="rId4">
            <a:alphaModFix/>
          </a:blip>
          <a:srcRect b="0" l="0" r="0" t="0"/>
          <a:stretch/>
        </p:blipFill>
        <p:spPr>
          <a:xfrm>
            <a:off x="573425" y="1794425"/>
            <a:ext cx="7598400" cy="4603150"/>
          </a:xfrm>
          <a:prstGeom prst="rect">
            <a:avLst/>
          </a:prstGeom>
          <a:noFill/>
          <a:ln>
            <a:noFill/>
          </a:ln>
        </p:spPr>
      </p:pic>
      <p:sp>
        <p:nvSpPr>
          <p:cNvPr id="492" name="Google Shape;492;p59"/>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sz="1000"/>
              <a:t>‹#›</a:t>
            </a:fld>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0"/>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1"/>
                </a:solidFill>
              </a:rPr>
              <a:t>Micro-Course 3 Outline</a:t>
            </a:r>
            <a:endParaRPr>
              <a:solidFill>
                <a:schemeClr val="dk1"/>
              </a:solidFill>
            </a:endParaRPr>
          </a:p>
        </p:txBody>
      </p:sp>
      <p:sp>
        <p:nvSpPr>
          <p:cNvPr id="499" name="Google Shape;499;p60"/>
          <p:cNvSpPr txBox="1"/>
          <p:nvPr>
            <p:ph idx="1" type="body"/>
          </p:nvPr>
        </p:nvSpPr>
        <p:spPr>
          <a:xfrm>
            <a:off x="838200" y="1394300"/>
            <a:ext cx="5139000" cy="484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400">
                <a:solidFill>
                  <a:srgbClr val="1155CC"/>
                </a:solidFill>
              </a:rPr>
              <a:t>Module 1</a:t>
            </a:r>
            <a:endParaRPr b="1" sz="2400">
              <a:solidFill>
                <a:srgbClr val="1155CC"/>
              </a:solidFill>
            </a:endParaRPr>
          </a:p>
          <a:p>
            <a:pPr indent="-342900" lvl="0" marL="457200" rtl="0" algn="l">
              <a:spcBef>
                <a:spcPts val="0"/>
              </a:spcBef>
              <a:spcAft>
                <a:spcPts val="0"/>
              </a:spcAft>
              <a:buClr>
                <a:srgbClr val="000000"/>
              </a:buClr>
              <a:buSzPts val="1800"/>
              <a:buChar char="➢"/>
            </a:pPr>
            <a:r>
              <a:rPr b="1" lang="en-US" sz="1800">
                <a:solidFill>
                  <a:srgbClr val="000000"/>
                </a:solidFill>
              </a:rPr>
              <a:t>Accelerating Learning: </a:t>
            </a:r>
            <a:r>
              <a:rPr lang="en-US" sz="1800">
                <a:solidFill>
                  <a:srgbClr val="000000"/>
                </a:solidFill>
              </a:rPr>
              <a:t>Supporting high-quality formative assessments in the classroom</a:t>
            </a:r>
            <a:endParaRPr sz="1800">
              <a:solidFill>
                <a:srgbClr val="000000"/>
              </a:solidFill>
            </a:endParaRPr>
          </a:p>
          <a:p>
            <a:pPr indent="0" lvl="0" marL="0" rtl="0" algn="l">
              <a:spcBef>
                <a:spcPts val="1000"/>
              </a:spcBef>
              <a:spcAft>
                <a:spcPts val="0"/>
              </a:spcAft>
              <a:buClr>
                <a:schemeClr val="dk1"/>
              </a:buClr>
              <a:buSzPts val="1100"/>
              <a:buFont typeface="Arial"/>
              <a:buNone/>
            </a:pPr>
            <a:r>
              <a:rPr b="1" lang="en-US" sz="2400">
                <a:solidFill>
                  <a:srgbClr val="BF9000"/>
                </a:solidFill>
              </a:rPr>
              <a:t>Module 2</a:t>
            </a:r>
            <a:endParaRPr b="1" sz="2400">
              <a:solidFill>
                <a:srgbClr val="BF9000"/>
              </a:solidFill>
            </a:endParaRPr>
          </a:p>
          <a:p>
            <a:pPr indent="-342900" lvl="0" marL="457200" rtl="0" algn="l">
              <a:spcBef>
                <a:spcPts val="0"/>
              </a:spcBef>
              <a:spcAft>
                <a:spcPts val="0"/>
              </a:spcAft>
              <a:buClr>
                <a:srgbClr val="000000"/>
              </a:buClr>
              <a:buSzPts val="1800"/>
              <a:buChar char="➢"/>
            </a:pPr>
            <a:r>
              <a:rPr b="1" lang="en-US" sz="1800">
                <a:solidFill>
                  <a:srgbClr val="000000"/>
                </a:solidFill>
              </a:rPr>
              <a:t>Accelerating Learning: </a:t>
            </a:r>
            <a:r>
              <a:rPr lang="en-US" sz="1800">
                <a:solidFill>
                  <a:srgbClr val="000000"/>
                </a:solidFill>
              </a:rPr>
              <a:t>High-quality discussions between school leaders and teachers about formative assessment processes</a:t>
            </a:r>
            <a:endParaRPr sz="1800">
              <a:solidFill>
                <a:srgbClr val="000000"/>
              </a:solidFill>
            </a:endParaRPr>
          </a:p>
          <a:p>
            <a:pPr indent="0" lvl="0" marL="0" rtl="0" algn="l">
              <a:spcBef>
                <a:spcPts val="1000"/>
              </a:spcBef>
              <a:spcAft>
                <a:spcPts val="0"/>
              </a:spcAft>
              <a:buClr>
                <a:schemeClr val="dk1"/>
              </a:buClr>
              <a:buSzPts val="1100"/>
              <a:buFont typeface="Arial"/>
              <a:buNone/>
            </a:pPr>
            <a:r>
              <a:rPr b="1" lang="en-US" sz="2400">
                <a:solidFill>
                  <a:schemeClr val="accent2"/>
                </a:solidFill>
              </a:rPr>
              <a:t>Module 3</a:t>
            </a:r>
            <a:endParaRPr b="1" sz="2400">
              <a:solidFill>
                <a:schemeClr val="accent2"/>
              </a:solidFill>
            </a:endParaRPr>
          </a:p>
          <a:p>
            <a:pPr indent="-342900" lvl="0" marL="457200" rtl="0" algn="l">
              <a:spcBef>
                <a:spcPts val="0"/>
              </a:spcBef>
              <a:spcAft>
                <a:spcPts val="0"/>
              </a:spcAft>
              <a:buClr>
                <a:srgbClr val="000000"/>
              </a:buClr>
              <a:buSzPts val="1800"/>
              <a:buChar char="➢"/>
            </a:pPr>
            <a:r>
              <a:rPr b="1" lang="en-US" sz="1800">
                <a:solidFill>
                  <a:srgbClr val="000000"/>
                </a:solidFill>
              </a:rPr>
              <a:t>Accelerating Learning: </a:t>
            </a:r>
            <a:r>
              <a:rPr lang="en-US" sz="1800">
                <a:solidFill>
                  <a:srgbClr val="000000"/>
                </a:solidFill>
              </a:rPr>
              <a:t>Supporting teachers as they create or select formative assessments during or after instruction</a:t>
            </a:r>
            <a:endParaRPr sz="1800">
              <a:solidFill>
                <a:srgbClr val="000000"/>
              </a:solidFill>
            </a:endParaRPr>
          </a:p>
          <a:p>
            <a:pPr indent="0" lvl="0" marL="0" rtl="0" algn="l">
              <a:spcBef>
                <a:spcPts val="1000"/>
              </a:spcBef>
              <a:spcAft>
                <a:spcPts val="0"/>
              </a:spcAft>
              <a:buClr>
                <a:schemeClr val="dk1"/>
              </a:buClr>
              <a:buSzPts val="1100"/>
              <a:buFont typeface="Arial"/>
              <a:buNone/>
            </a:pPr>
            <a:r>
              <a:rPr b="1" lang="en-US" sz="2400">
                <a:solidFill>
                  <a:srgbClr val="674EA7"/>
                </a:solidFill>
              </a:rPr>
              <a:t>Module 4</a:t>
            </a:r>
            <a:endParaRPr b="1" sz="2400">
              <a:solidFill>
                <a:srgbClr val="674EA7"/>
              </a:solidFill>
            </a:endParaRPr>
          </a:p>
          <a:p>
            <a:pPr indent="-342900" lvl="0" marL="457200" rtl="0" algn="l">
              <a:spcBef>
                <a:spcPts val="0"/>
              </a:spcBef>
              <a:spcAft>
                <a:spcPts val="0"/>
              </a:spcAft>
              <a:buSzPts val="1800"/>
              <a:buChar char="➢"/>
            </a:pPr>
            <a:r>
              <a:rPr b="1" lang="en-US" sz="1800"/>
              <a:t>Accelerating Learning:  </a:t>
            </a:r>
            <a:r>
              <a:rPr lang="en-US" sz="1800"/>
              <a:t>Supporting teachers as they involve students and their peers in the formative assessment process</a:t>
            </a:r>
            <a:endParaRPr sz="3000"/>
          </a:p>
        </p:txBody>
      </p:sp>
      <p:sp>
        <p:nvSpPr>
          <p:cNvPr id="500" name="Google Shape;500;p60"/>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01" name="Google Shape;501;p60"/>
          <p:cNvPicPr preferRelativeResize="0"/>
          <p:nvPr/>
        </p:nvPicPr>
        <p:blipFill>
          <a:blip r:embed="rId3">
            <a:alphaModFix/>
          </a:blip>
          <a:stretch>
            <a:fillRect/>
          </a:stretch>
        </p:blipFill>
        <p:spPr>
          <a:xfrm>
            <a:off x="6095999" y="1584320"/>
            <a:ext cx="5374725" cy="4031053"/>
          </a:xfrm>
          <a:prstGeom prst="rect">
            <a:avLst/>
          </a:prstGeom>
          <a:noFill/>
          <a:ln>
            <a:noFill/>
          </a:ln>
        </p:spPr>
      </p:pic>
      <p:sp>
        <p:nvSpPr>
          <p:cNvPr id="502" name="Google Shape;502;p60"/>
          <p:cNvSpPr txBox="1"/>
          <p:nvPr/>
        </p:nvSpPr>
        <p:spPr>
          <a:xfrm>
            <a:off x="6248800" y="3853400"/>
            <a:ext cx="1163700" cy="400200"/>
          </a:xfrm>
          <a:prstGeom prst="rect">
            <a:avLst/>
          </a:prstGeom>
          <a:solidFill>
            <a:srgbClr val="00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Introduction</a:t>
            </a:r>
            <a:endParaRPr b="1">
              <a:latin typeface="Calibri"/>
              <a:ea typeface="Calibri"/>
              <a:cs typeface="Calibri"/>
              <a:sym typeface="Calibri"/>
            </a:endParaRPr>
          </a:p>
        </p:txBody>
      </p:sp>
      <p:sp>
        <p:nvSpPr>
          <p:cNvPr id="503" name="Google Shape;503;p60"/>
          <p:cNvSpPr txBox="1"/>
          <p:nvPr/>
        </p:nvSpPr>
        <p:spPr>
          <a:xfrm>
            <a:off x="8947500" y="3785125"/>
            <a:ext cx="1163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Module 1</a:t>
            </a:r>
            <a:endParaRPr b="1">
              <a:latin typeface="Calibri"/>
              <a:ea typeface="Calibri"/>
              <a:cs typeface="Calibri"/>
              <a:sym typeface="Calibri"/>
            </a:endParaRPr>
          </a:p>
        </p:txBody>
      </p:sp>
      <p:sp>
        <p:nvSpPr>
          <p:cNvPr id="504" name="Google Shape;504;p60"/>
          <p:cNvSpPr txBox="1"/>
          <p:nvPr/>
        </p:nvSpPr>
        <p:spPr>
          <a:xfrm>
            <a:off x="6944025" y="2579500"/>
            <a:ext cx="1163700" cy="4002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Module 2</a:t>
            </a:r>
            <a:endParaRPr b="1">
              <a:latin typeface="Calibri"/>
              <a:ea typeface="Calibri"/>
              <a:cs typeface="Calibri"/>
              <a:sym typeface="Calibri"/>
            </a:endParaRPr>
          </a:p>
        </p:txBody>
      </p:sp>
      <p:sp>
        <p:nvSpPr>
          <p:cNvPr id="505" name="Google Shape;505;p60"/>
          <p:cNvSpPr txBox="1"/>
          <p:nvPr/>
        </p:nvSpPr>
        <p:spPr>
          <a:xfrm>
            <a:off x="8819225" y="2579500"/>
            <a:ext cx="1163700" cy="400200"/>
          </a:xfrm>
          <a:prstGeom prst="rect">
            <a:avLst/>
          </a:prstGeom>
          <a:solidFill>
            <a:srgbClr val="B45F0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Module 3</a:t>
            </a:r>
            <a:endParaRPr b="1">
              <a:latin typeface="Calibri"/>
              <a:ea typeface="Calibri"/>
              <a:cs typeface="Calibri"/>
              <a:sym typeface="Calibri"/>
            </a:endParaRPr>
          </a:p>
        </p:txBody>
      </p:sp>
      <p:sp>
        <p:nvSpPr>
          <p:cNvPr id="506" name="Google Shape;506;p60"/>
          <p:cNvSpPr txBox="1"/>
          <p:nvPr/>
        </p:nvSpPr>
        <p:spPr>
          <a:xfrm>
            <a:off x="10408900" y="1764300"/>
            <a:ext cx="1163700" cy="400200"/>
          </a:xfrm>
          <a:prstGeom prst="rect">
            <a:avLst/>
          </a:prstGeom>
          <a:solidFill>
            <a:srgbClr val="8E7CC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Module 4</a:t>
            </a:r>
            <a:endParaRPr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1"/>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Reflection Questions</a:t>
            </a:r>
            <a:endParaRPr/>
          </a:p>
        </p:txBody>
      </p:sp>
      <p:sp>
        <p:nvSpPr>
          <p:cNvPr id="512" name="Google Shape;512;p61"/>
          <p:cNvSpPr txBox="1"/>
          <p:nvPr>
            <p:ph idx="1" type="body"/>
          </p:nvPr>
        </p:nvSpPr>
        <p:spPr>
          <a:xfrm>
            <a:off x="677950" y="1461851"/>
            <a:ext cx="11029500" cy="4894500"/>
          </a:xfrm>
          <a:prstGeom prst="rect">
            <a:avLst/>
          </a:prstGeom>
          <a:solidFill>
            <a:schemeClr val="lt1"/>
          </a:solidFill>
          <a:ln>
            <a:noFill/>
          </a:ln>
        </p:spPr>
        <p:txBody>
          <a:bodyPr anchorCtr="0" anchor="t" bIns="45700" lIns="91425" spcFirstLastPara="1" rIns="91425" wrap="square" tIns="45700">
            <a:noAutofit/>
          </a:bodyPr>
          <a:lstStyle/>
          <a:p>
            <a:pPr indent="-285743" lvl="0" marL="228593" rtl="0" algn="l">
              <a:spcBef>
                <a:spcPts val="1000"/>
              </a:spcBef>
              <a:spcAft>
                <a:spcPts val="0"/>
              </a:spcAft>
              <a:buClr>
                <a:srgbClr val="000000"/>
              </a:buClr>
              <a:buSzPts val="2700"/>
              <a:buFont typeface="Calibri"/>
              <a:buAutoNum type="arabicPeriod"/>
            </a:pPr>
            <a:r>
              <a:rPr lang="en-US" sz="2800">
                <a:solidFill>
                  <a:srgbClr val="000000"/>
                </a:solidFill>
              </a:rPr>
              <a:t>Describe the benefits of self- and peer-assessments as part of the formative assessment process.</a:t>
            </a:r>
            <a:endParaRPr sz="2800">
              <a:solidFill>
                <a:srgbClr val="000000"/>
              </a:solidFill>
            </a:endParaRPr>
          </a:p>
          <a:p>
            <a:pPr indent="-285743" lvl="0" marL="228593" rtl="0" algn="l">
              <a:spcBef>
                <a:spcPts val="0"/>
              </a:spcBef>
              <a:spcAft>
                <a:spcPts val="0"/>
              </a:spcAft>
              <a:buClr>
                <a:srgbClr val="000000"/>
              </a:buClr>
              <a:buSzPts val="2700"/>
              <a:buFont typeface="Calibri"/>
              <a:buAutoNum type="arabicPeriod"/>
            </a:pPr>
            <a:r>
              <a:rPr lang="en-US" sz="2800">
                <a:solidFill>
                  <a:srgbClr val="000000"/>
                </a:solidFill>
              </a:rPr>
              <a:t>Conduct brief walk throughs or observe teaching for self-assessment or peer-assessment. What did you notice? What did you learn? What do you wonder about?</a:t>
            </a:r>
            <a:endParaRPr sz="2800">
              <a:solidFill>
                <a:srgbClr val="000000"/>
              </a:solidFill>
            </a:endParaRPr>
          </a:p>
          <a:p>
            <a:pPr indent="-285743" lvl="0" marL="228593" rtl="0" algn="l">
              <a:spcBef>
                <a:spcPts val="0"/>
              </a:spcBef>
              <a:spcAft>
                <a:spcPts val="0"/>
              </a:spcAft>
              <a:buClr>
                <a:srgbClr val="000000"/>
              </a:buClr>
              <a:buSzPts val="2700"/>
              <a:buFont typeface="Calibri"/>
              <a:buAutoNum type="arabicPeriod"/>
            </a:pPr>
            <a:r>
              <a:rPr lang="en-US" sz="2800">
                <a:solidFill>
                  <a:srgbClr val="000000"/>
                </a:solidFill>
              </a:rPr>
              <a:t>Based on what we discussed in this module and your prior knowledge, what are some additional ways that students can learn how to self- or peer-assess their work?</a:t>
            </a:r>
            <a:endParaRPr sz="2800">
              <a:solidFill>
                <a:srgbClr val="000000"/>
              </a:solidFill>
            </a:endParaRPr>
          </a:p>
          <a:p>
            <a:pPr indent="-285743" lvl="0" marL="228593" rtl="0" algn="l">
              <a:spcBef>
                <a:spcPts val="0"/>
              </a:spcBef>
              <a:spcAft>
                <a:spcPts val="0"/>
              </a:spcAft>
              <a:buClr>
                <a:srgbClr val="000000"/>
              </a:buClr>
              <a:buSzPts val="2700"/>
              <a:buFont typeface="Calibri"/>
              <a:buAutoNum type="arabicPeriod"/>
            </a:pPr>
            <a:r>
              <a:rPr lang="en-US" sz="2800">
                <a:solidFill>
                  <a:srgbClr val="000000"/>
                </a:solidFill>
              </a:rPr>
              <a:t>Explain the role of self-regulation and metacognition in self- and peer-assessments.</a:t>
            </a:r>
            <a:endParaRPr sz="2800">
              <a:solidFill>
                <a:srgbClr val="000000"/>
              </a:solidFill>
            </a:endParaRPr>
          </a:p>
          <a:p>
            <a:pPr indent="-285743" lvl="0" marL="228593" rtl="0" algn="l">
              <a:spcBef>
                <a:spcPts val="0"/>
              </a:spcBef>
              <a:spcAft>
                <a:spcPts val="0"/>
              </a:spcAft>
              <a:buClr>
                <a:srgbClr val="000000"/>
              </a:buClr>
              <a:buSzPts val="2700"/>
              <a:buFont typeface="Calibri"/>
              <a:buAutoNum type="arabicPeriod"/>
            </a:pPr>
            <a:r>
              <a:rPr lang="en-US" sz="2800">
                <a:solidFill>
                  <a:srgbClr val="000000"/>
                </a:solidFill>
              </a:rPr>
              <a:t>What is one key takeaway and one lingering question you have after  listening to this module?</a:t>
            </a:r>
            <a:endParaRPr sz="2600">
              <a:solidFill>
                <a:srgbClr val="000000"/>
              </a:solidFill>
            </a:endParaRPr>
          </a:p>
          <a:p>
            <a:pPr indent="-25400" lvl="0" marL="228600" rtl="0" algn="l">
              <a:lnSpc>
                <a:spcPct val="90000"/>
              </a:lnSpc>
              <a:spcBef>
                <a:spcPts val="0"/>
              </a:spcBef>
              <a:spcAft>
                <a:spcPts val="0"/>
              </a:spcAft>
              <a:buClr>
                <a:schemeClr val="dk1"/>
              </a:buClr>
              <a:buSzPts val="3200"/>
              <a:buNone/>
            </a:pPr>
            <a:r>
              <a:t/>
            </a:r>
            <a:endParaRPr sz="2600"/>
          </a:p>
        </p:txBody>
      </p:sp>
      <p:sp>
        <p:nvSpPr>
          <p:cNvPr id="513" name="Google Shape;513;p61"/>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Formative Assessment Process</a:t>
            </a:r>
            <a:endParaRPr/>
          </a:p>
        </p:txBody>
      </p:sp>
      <p:sp>
        <p:nvSpPr>
          <p:cNvPr id="296" name="Google Shape;296;p38"/>
          <p:cNvSpPr txBox="1"/>
          <p:nvPr>
            <p:ph idx="1" type="body"/>
          </p:nvPr>
        </p:nvSpPr>
        <p:spPr>
          <a:xfrm>
            <a:off x="677950" y="1529950"/>
            <a:ext cx="11029500" cy="3800400"/>
          </a:xfrm>
          <a:prstGeom prst="rect">
            <a:avLst/>
          </a:prstGeom>
          <a:solidFill>
            <a:schemeClr val="lt1"/>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i="1" lang="en-US">
                <a:solidFill>
                  <a:srgbClr val="3D3D3D"/>
                </a:solidFill>
              </a:rPr>
              <a:t>“…a </a:t>
            </a:r>
            <a:r>
              <a:rPr b="1" i="1" lang="en-US">
                <a:solidFill>
                  <a:srgbClr val="3D3D3D"/>
                </a:solidFill>
              </a:rPr>
              <a:t>planned</a:t>
            </a:r>
            <a:r>
              <a:rPr i="1" lang="en-US">
                <a:solidFill>
                  <a:srgbClr val="3D3D3D"/>
                </a:solidFill>
              </a:rPr>
              <a:t>, </a:t>
            </a:r>
            <a:r>
              <a:rPr b="1" i="1" lang="en-US">
                <a:solidFill>
                  <a:srgbClr val="3D3D3D"/>
                </a:solidFill>
              </a:rPr>
              <a:t>ongoing</a:t>
            </a:r>
            <a:r>
              <a:rPr i="1" lang="en-US">
                <a:solidFill>
                  <a:srgbClr val="3D3D3D"/>
                </a:solidFill>
              </a:rPr>
              <a:t> </a:t>
            </a:r>
            <a:r>
              <a:rPr b="1" i="1" lang="en-US">
                <a:solidFill>
                  <a:srgbClr val="3D3D3D"/>
                </a:solidFill>
              </a:rPr>
              <a:t>process</a:t>
            </a:r>
            <a:r>
              <a:rPr i="1" lang="en-US">
                <a:solidFill>
                  <a:srgbClr val="3D3D3D"/>
                </a:solidFill>
              </a:rPr>
              <a:t> used by all students and teachers </a:t>
            </a:r>
            <a:r>
              <a:rPr b="1" i="1" lang="en-US">
                <a:solidFill>
                  <a:srgbClr val="3D3D3D"/>
                </a:solidFill>
              </a:rPr>
              <a:t>during learning and teaching </a:t>
            </a:r>
            <a:r>
              <a:rPr i="1" lang="en-US">
                <a:solidFill>
                  <a:srgbClr val="3D3D3D"/>
                </a:solidFill>
              </a:rPr>
              <a:t>to </a:t>
            </a:r>
            <a:r>
              <a:rPr b="1" i="1" lang="en-US">
                <a:solidFill>
                  <a:srgbClr val="3D3D3D"/>
                </a:solidFill>
              </a:rPr>
              <a:t>elicit and use evidence of student learning </a:t>
            </a:r>
            <a:r>
              <a:rPr i="1" lang="en-US">
                <a:solidFill>
                  <a:srgbClr val="3D3D3D"/>
                </a:solidFill>
              </a:rPr>
              <a:t>to </a:t>
            </a:r>
            <a:r>
              <a:rPr b="1" i="1" lang="en-US">
                <a:solidFill>
                  <a:srgbClr val="3D3D3D"/>
                </a:solidFill>
              </a:rPr>
              <a:t>improve student understanding </a:t>
            </a:r>
            <a:r>
              <a:rPr i="1" lang="en-US">
                <a:solidFill>
                  <a:srgbClr val="3D3D3D"/>
                </a:solidFill>
              </a:rPr>
              <a:t>of intended disciplinary learning outcomes and support students to become self-directed learners.”</a:t>
            </a:r>
            <a:endParaRPr sz="2600"/>
          </a:p>
          <a:p>
            <a:pPr indent="-25400" lvl="0" marL="228600" rtl="0" algn="l">
              <a:lnSpc>
                <a:spcPct val="90000"/>
              </a:lnSpc>
              <a:spcBef>
                <a:spcPts val="0"/>
              </a:spcBef>
              <a:spcAft>
                <a:spcPts val="0"/>
              </a:spcAft>
              <a:buClr>
                <a:schemeClr val="dk1"/>
              </a:buClr>
              <a:buSzPts val="3200"/>
              <a:buNone/>
            </a:pPr>
            <a:r>
              <a:t/>
            </a:r>
            <a:endParaRPr sz="2600"/>
          </a:p>
        </p:txBody>
      </p:sp>
      <p:sp>
        <p:nvSpPr>
          <p:cNvPr id="297" name="Google Shape;297;p38"/>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8" name="Google Shape;298;p38"/>
          <p:cNvSpPr txBox="1"/>
          <p:nvPr/>
        </p:nvSpPr>
        <p:spPr>
          <a:xfrm>
            <a:off x="492800" y="5482400"/>
            <a:ext cx="11242200" cy="68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US" sz="1200" u="none" cap="none" strike="noStrike">
                <a:solidFill>
                  <a:srgbClr val="000000"/>
                </a:solidFill>
                <a:latin typeface="Calibri"/>
                <a:ea typeface="Calibri"/>
                <a:cs typeface="Calibri"/>
                <a:sym typeface="Calibri"/>
              </a:rPr>
              <a:t>Council of Chief State School Officers (2018, p. 2).  Revising the Definition of Formative Assessment. Retrieved from </a:t>
            </a:r>
            <a:r>
              <a:rPr b="0" i="0" lang="en-US" sz="12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https://ccsso.org/resource-library/revising-definition-formative-assessment</a:t>
            </a:r>
            <a:endParaRPr b="0" i="0" sz="1200" u="sng" cap="none" strike="noStrike">
              <a:solidFill>
                <a:srgbClr val="0563C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Going Deeper: Formative </a:t>
            </a:r>
            <a:r>
              <a:rPr lang="en-US"/>
              <a:t>Self- and Peer-Assessment</a:t>
            </a:r>
            <a:endParaRPr/>
          </a:p>
        </p:txBody>
      </p:sp>
      <p:sp>
        <p:nvSpPr>
          <p:cNvPr id="304" name="Google Shape;304;p39"/>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5" name="Google Shape;305;p39"/>
          <p:cNvPicPr preferRelativeResize="0"/>
          <p:nvPr/>
        </p:nvPicPr>
        <p:blipFill rotWithShape="1">
          <a:blip r:embed="rId3">
            <a:alphaModFix/>
          </a:blip>
          <a:srcRect b="0" l="0" r="0" t="8450"/>
          <a:stretch/>
        </p:blipFill>
        <p:spPr>
          <a:xfrm>
            <a:off x="1021075" y="1519925"/>
            <a:ext cx="10421451" cy="4397800"/>
          </a:xfrm>
          <a:prstGeom prst="rect">
            <a:avLst/>
          </a:prstGeom>
          <a:noFill/>
          <a:ln>
            <a:noFill/>
          </a:ln>
        </p:spPr>
      </p:pic>
      <p:sp>
        <p:nvSpPr>
          <p:cNvPr id="306" name="Google Shape;306;p39"/>
          <p:cNvSpPr/>
          <p:nvPr/>
        </p:nvSpPr>
        <p:spPr>
          <a:xfrm>
            <a:off x="5644775" y="3775825"/>
            <a:ext cx="5555400" cy="1831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idx="1" type="body"/>
          </p:nvPr>
        </p:nvSpPr>
        <p:spPr>
          <a:xfrm>
            <a:off x="700025" y="1722175"/>
            <a:ext cx="5004600" cy="4231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2400"/>
              <a:buNone/>
            </a:pPr>
            <a:r>
              <a:rPr lang="en-US" sz="2600">
                <a:solidFill>
                  <a:srgbClr val="000000"/>
                </a:solidFill>
                <a:latin typeface="Calibri"/>
                <a:ea typeface="Calibri"/>
                <a:cs typeface="Calibri"/>
                <a:sym typeface="Calibri"/>
              </a:rPr>
              <a:t>In this module, school leaders will examine self- and peer-assessment in more detail in ways aligned to the teacher module. </a:t>
            </a:r>
            <a:endParaRPr sz="26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2400"/>
              <a:buNone/>
            </a:pPr>
            <a:r>
              <a:t/>
            </a:r>
            <a:endParaRPr sz="26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2400"/>
              <a:buNone/>
            </a:pPr>
            <a:r>
              <a:rPr lang="en-US" sz="2600">
                <a:solidFill>
                  <a:srgbClr val="000000"/>
                </a:solidFill>
                <a:latin typeface="Calibri"/>
                <a:ea typeface="Calibri"/>
                <a:cs typeface="Calibri"/>
                <a:sym typeface="Calibri"/>
              </a:rPr>
              <a:t>The goal is to help school leaders support the implementation and change process around these practices in their schools and districts.</a:t>
            </a:r>
            <a:endParaRPr sz="2600">
              <a:latin typeface="Calibri"/>
              <a:ea typeface="Calibri"/>
              <a:cs typeface="Calibri"/>
              <a:sym typeface="Calibri"/>
            </a:endParaRPr>
          </a:p>
          <a:p>
            <a:pPr indent="0" lvl="0" marL="0" rtl="0" algn="l">
              <a:lnSpc>
                <a:spcPct val="90000"/>
              </a:lnSpc>
              <a:spcBef>
                <a:spcPts val="1000"/>
              </a:spcBef>
              <a:spcAft>
                <a:spcPts val="0"/>
              </a:spcAft>
              <a:buSzPts val="2400"/>
              <a:buNone/>
            </a:pPr>
            <a:r>
              <a:t/>
            </a:r>
            <a:endParaRPr/>
          </a:p>
        </p:txBody>
      </p:sp>
      <p:pic>
        <p:nvPicPr>
          <p:cNvPr id="313" name="Google Shape;313;p40"/>
          <p:cNvPicPr preferRelativeResize="0"/>
          <p:nvPr/>
        </p:nvPicPr>
        <p:blipFill rotWithShape="1">
          <a:blip r:embed="rId3">
            <a:alphaModFix/>
          </a:blip>
          <a:srcRect b="0" l="0" r="0" t="0"/>
          <a:stretch/>
        </p:blipFill>
        <p:spPr>
          <a:xfrm>
            <a:off x="6249100" y="1870725"/>
            <a:ext cx="5004575" cy="309775"/>
          </a:xfrm>
          <a:prstGeom prst="rect">
            <a:avLst/>
          </a:prstGeom>
          <a:noFill/>
          <a:ln>
            <a:noFill/>
          </a:ln>
        </p:spPr>
      </p:pic>
      <p:sp>
        <p:nvSpPr>
          <p:cNvPr id="314" name="Google Shape;314;p40"/>
          <p:cNvSpPr txBox="1"/>
          <p:nvPr>
            <p:ph type="title"/>
          </p:nvPr>
        </p:nvSpPr>
        <p:spPr>
          <a:xfrm>
            <a:off x="581250" y="560174"/>
            <a:ext cx="11029500" cy="67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Formative Assessment Process Discussion Tool</a:t>
            </a:r>
            <a:endParaRPr sz="4000"/>
          </a:p>
        </p:txBody>
      </p:sp>
      <p:sp>
        <p:nvSpPr>
          <p:cNvPr id="315" name="Google Shape;315;p40"/>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16" name="Google Shape;316;p40"/>
          <p:cNvPicPr preferRelativeResize="0"/>
          <p:nvPr/>
        </p:nvPicPr>
        <p:blipFill>
          <a:blip r:embed="rId4">
            <a:alphaModFix/>
          </a:blip>
          <a:stretch>
            <a:fillRect/>
          </a:stretch>
        </p:blipFill>
        <p:spPr>
          <a:xfrm>
            <a:off x="6096000" y="2332900"/>
            <a:ext cx="5638099" cy="3620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Students as Owners of Their Own Learning</a:t>
            </a:r>
            <a:endParaRPr/>
          </a:p>
        </p:txBody>
      </p:sp>
      <p:sp>
        <p:nvSpPr>
          <p:cNvPr id="322" name="Google Shape;322;p41"/>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3" name="Google Shape;323;p41"/>
          <p:cNvSpPr txBox="1"/>
          <p:nvPr/>
        </p:nvSpPr>
        <p:spPr>
          <a:xfrm>
            <a:off x="639650" y="1530350"/>
            <a:ext cx="6651900" cy="4495800"/>
          </a:xfrm>
          <a:prstGeom prst="rect">
            <a:avLst/>
          </a:prstGeom>
          <a:solidFill>
            <a:srgbClr val="EFEFEF"/>
          </a:solidFill>
          <a:ln>
            <a:noFill/>
          </a:ln>
        </p:spPr>
        <p:txBody>
          <a:bodyPr anchorCtr="0" anchor="t" bIns="121900" lIns="121900" spcFirstLastPara="1" rIns="121900" wrap="square" tIns="121900">
            <a:noAutofit/>
          </a:bodyPr>
          <a:lstStyle/>
          <a:p>
            <a:pPr indent="-368300" lvl="0" marL="457200" rtl="0" algn="l">
              <a:spcBef>
                <a:spcPts val="0"/>
              </a:spcBef>
              <a:spcAft>
                <a:spcPts val="0"/>
              </a:spcAft>
              <a:buClr>
                <a:srgbClr val="262626"/>
              </a:buClr>
              <a:buSzPts val="2200"/>
              <a:buFont typeface="Calibri"/>
              <a:buChar char="●"/>
            </a:pPr>
            <a:r>
              <a:rPr b="1" i="1" lang="en-US" sz="2200">
                <a:solidFill>
                  <a:srgbClr val="262626"/>
                </a:solidFill>
                <a:latin typeface="Calibri"/>
                <a:ea typeface="Calibri"/>
                <a:cs typeface="Calibri"/>
                <a:sym typeface="Calibri"/>
              </a:rPr>
              <a:t>Where am I going</a:t>
            </a:r>
            <a:r>
              <a:rPr b="1" lang="en-US" sz="2200">
                <a:solidFill>
                  <a:srgbClr val="262626"/>
                </a:solidFill>
                <a:latin typeface="Calibri"/>
                <a:ea typeface="Calibri"/>
                <a:cs typeface="Calibri"/>
                <a:sym typeface="Calibri"/>
              </a:rPr>
              <a:t> or what are the goals? </a:t>
            </a:r>
            <a:r>
              <a:rPr lang="en-US" sz="2200">
                <a:solidFill>
                  <a:srgbClr val="262626"/>
                </a:solidFill>
                <a:latin typeface="Calibri"/>
                <a:ea typeface="Calibri"/>
                <a:cs typeface="Calibri"/>
                <a:sym typeface="Calibri"/>
              </a:rPr>
              <a:t>At this point students must understand the learning target and success criteria.</a:t>
            </a:r>
            <a:endParaRPr sz="2200">
              <a:solidFill>
                <a:srgbClr val="262626"/>
              </a:solidFill>
              <a:latin typeface="Calibri"/>
              <a:ea typeface="Calibri"/>
              <a:cs typeface="Calibri"/>
              <a:sym typeface="Calibri"/>
            </a:endParaRPr>
          </a:p>
          <a:p>
            <a:pPr indent="-368300" lvl="0" marL="457200" rtl="0" algn="l">
              <a:spcBef>
                <a:spcPts val="0"/>
              </a:spcBef>
              <a:spcAft>
                <a:spcPts val="0"/>
              </a:spcAft>
              <a:buClr>
                <a:srgbClr val="262626"/>
              </a:buClr>
              <a:buSzPts val="2200"/>
              <a:buFont typeface="Calibri"/>
              <a:buChar char="●"/>
            </a:pPr>
            <a:r>
              <a:rPr b="1" i="1" lang="en-US" sz="2200">
                <a:solidFill>
                  <a:srgbClr val="262626"/>
                </a:solidFill>
                <a:latin typeface="Calibri"/>
                <a:ea typeface="Calibri"/>
                <a:cs typeface="Calibri"/>
                <a:sym typeface="Calibri"/>
              </a:rPr>
              <a:t>Where am I now</a:t>
            </a:r>
            <a:r>
              <a:rPr b="1" lang="en-US" sz="2200">
                <a:solidFill>
                  <a:srgbClr val="262626"/>
                </a:solidFill>
                <a:latin typeface="Calibri"/>
                <a:ea typeface="Calibri"/>
                <a:cs typeface="Calibri"/>
                <a:sym typeface="Calibri"/>
              </a:rPr>
              <a:t> or what progress is being made toward the goal? </a:t>
            </a:r>
            <a:r>
              <a:rPr lang="en-US" sz="2200">
                <a:solidFill>
                  <a:srgbClr val="262626"/>
                </a:solidFill>
                <a:latin typeface="Calibri"/>
                <a:ea typeface="Calibri"/>
                <a:cs typeface="Calibri"/>
                <a:sym typeface="Calibri"/>
              </a:rPr>
              <a:t>This requires ongoing formative assessment including self- and peer-assessment. And</a:t>
            </a:r>
            <a:endParaRPr sz="2200">
              <a:solidFill>
                <a:srgbClr val="262626"/>
              </a:solidFill>
              <a:latin typeface="Calibri"/>
              <a:ea typeface="Calibri"/>
              <a:cs typeface="Calibri"/>
              <a:sym typeface="Calibri"/>
            </a:endParaRPr>
          </a:p>
          <a:p>
            <a:pPr indent="-368300" lvl="0" marL="457200" rtl="0" algn="l">
              <a:spcBef>
                <a:spcPts val="0"/>
              </a:spcBef>
              <a:spcAft>
                <a:spcPts val="0"/>
              </a:spcAft>
              <a:buClr>
                <a:srgbClr val="262626"/>
              </a:buClr>
              <a:buSzPts val="2200"/>
              <a:buFont typeface="Calibri"/>
              <a:buChar char="●"/>
            </a:pPr>
            <a:r>
              <a:rPr b="1" i="1" lang="en-US" sz="2200">
                <a:solidFill>
                  <a:srgbClr val="262626"/>
                </a:solidFill>
                <a:latin typeface="Calibri"/>
                <a:ea typeface="Calibri"/>
                <a:cs typeface="Calibri"/>
                <a:sym typeface="Calibri"/>
              </a:rPr>
              <a:t>What do I need to do next</a:t>
            </a:r>
            <a:r>
              <a:rPr b="1" lang="en-US" sz="2200">
                <a:solidFill>
                  <a:srgbClr val="262626"/>
                </a:solidFill>
                <a:latin typeface="Calibri"/>
                <a:ea typeface="Calibri"/>
                <a:cs typeface="Calibri"/>
                <a:sym typeface="Calibri"/>
              </a:rPr>
              <a:t> or what activities need to be undertaken to make better progress? </a:t>
            </a:r>
            <a:r>
              <a:rPr lang="en-US" sz="2200">
                <a:solidFill>
                  <a:srgbClr val="262626"/>
                </a:solidFill>
                <a:latin typeface="Calibri"/>
                <a:ea typeface="Calibri"/>
                <a:cs typeface="Calibri"/>
                <a:sym typeface="Calibri"/>
              </a:rPr>
              <a:t>In order for students to close the gap between the intended and current learning, instructional adaptations are made by the teacher and learning adjustments are made by the student.</a:t>
            </a:r>
            <a:endParaRPr sz="2200">
              <a:solidFill>
                <a:srgbClr val="262626"/>
              </a:solidFill>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rgbClr val="3D3D3D"/>
              </a:solidFill>
              <a:latin typeface="Calibri"/>
              <a:ea typeface="Calibri"/>
              <a:cs typeface="Calibri"/>
              <a:sym typeface="Calibri"/>
            </a:endParaRPr>
          </a:p>
        </p:txBody>
      </p:sp>
      <p:pic>
        <p:nvPicPr>
          <p:cNvPr id="324" name="Google Shape;324;p41"/>
          <p:cNvPicPr preferRelativeResize="0"/>
          <p:nvPr/>
        </p:nvPicPr>
        <p:blipFill rotWithShape="1">
          <a:blip r:embed="rId3">
            <a:alphaModFix/>
          </a:blip>
          <a:srcRect b="0" l="0" r="0" t="0"/>
          <a:stretch/>
        </p:blipFill>
        <p:spPr>
          <a:xfrm>
            <a:off x="7420100" y="1451200"/>
            <a:ext cx="4483400" cy="395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Goal Setting</a:t>
            </a:r>
            <a:endParaRPr/>
          </a:p>
        </p:txBody>
      </p:sp>
      <p:sp>
        <p:nvSpPr>
          <p:cNvPr id="330" name="Google Shape;330;p42"/>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331" name="Google Shape;331;p42"/>
          <p:cNvGrpSpPr/>
          <p:nvPr/>
        </p:nvGrpSpPr>
        <p:grpSpPr>
          <a:xfrm>
            <a:off x="385201" y="1953492"/>
            <a:ext cx="4375619" cy="4490438"/>
            <a:chOff x="250900" y="1282419"/>
            <a:chExt cx="3359400" cy="3150300"/>
          </a:xfrm>
        </p:grpSpPr>
        <p:sp>
          <p:nvSpPr>
            <p:cNvPr id="332" name="Google Shape;332;p42"/>
            <p:cNvSpPr/>
            <p:nvPr/>
          </p:nvSpPr>
          <p:spPr>
            <a:xfrm>
              <a:off x="250900" y="1282419"/>
              <a:ext cx="3359400" cy="31503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2"/>
            <p:cNvSpPr txBox="1"/>
            <p:nvPr/>
          </p:nvSpPr>
          <p:spPr>
            <a:xfrm>
              <a:off x="782527" y="1822591"/>
              <a:ext cx="2211000" cy="20610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00"/>
                <a:buFont typeface="Arial"/>
                <a:buNone/>
              </a:pPr>
              <a:r>
                <a:rPr b="1" lang="en-US" sz="2200">
                  <a:latin typeface="Calibri"/>
                  <a:ea typeface="Calibri"/>
                  <a:cs typeface="Calibri"/>
                  <a:sym typeface="Calibri"/>
                </a:rPr>
                <a:t>S</a:t>
              </a:r>
              <a:r>
                <a:rPr b="1" i="0" lang="en-US" sz="2200" u="none" cap="none" strike="noStrike">
                  <a:solidFill>
                    <a:srgbClr val="000000"/>
                  </a:solidFill>
                  <a:latin typeface="Calibri"/>
                  <a:ea typeface="Calibri"/>
                  <a:cs typeface="Calibri"/>
                  <a:sym typeface="Calibri"/>
                </a:rPr>
                <a:t>elf- assessment questions:</a:t>
              </a:r>
              <a:endParaRPr b="1" i="0" sz="2200" u="none" cap="none" strike="noStrike">
                <a:solidFill>
                  <a:srgbClr val="000000"/>
                </a:solidFill>
                <a:latin typeface="Calibri"/>
                <a:ea typeface="Calibri"/>
                <a:cs typeface="Calibri"/>
                <a:sym typeface="Calibri"/>
              </a:endParaRPr>
            </a:p>
            <a:p>
              <a:pPr indent="-368300" lvl="0" marL="457200" marR="0" rtl="0" algn="l">
                <a:lnSpc>
                  <a:spcPct val="90000"/>
                </a:lnSpc>
                <a:spcBef>
                  <a:spcPts val="1000"/>
                </a:spcBef>
                <a:spcAft>
                  <a:spcPts val="0"/>
                </a:spcAft>
                <a:buClr>
                  <a:srgbClr val="000000"/>
                </a:buClr>
                <a:buSzPts val="2200"/>
                <a:buFont typeface="Calibri"/>
                <a:buChar char="➢"/>
              </a:pPr>
              <a:r>
                <a:rPr b="0" i="0" lang="en-US" sz="2200" u="none" cap="none" strike="noStrike">
                  <a:solidFill>
                    <a:srgbClr val="000000"/>
                  </a:solidFill>
                  <a:latin typeface="Calibri"/>
                  <a:ea typeface="Calibri"/>
                  <a:cs typeface="Calibri"/>
                  <a:sym typeface="Calibri"/>
                </a:rPr>
                <a:t>Where am I going? </a:t>
              </a:r>
              <a:endParaRPr b="0" i="0" sz="2200" u="none" cap="none" strike="noStrike">
                <a:solidFill>
                  <a:srgbClr val="000000"/>
                </a:solidFill>
                <a:latin typeface="Calibri"/>
                <a:ea typeface="Calibri"/>
                <a:cs typeface="Calibri"/>
                <a:sym typeface="Calibri"/>
              </a:endParaRPr>
            </a:p>
            <a:p>
              <a:pPr indent="-368300" lvl="0" marL="457200" marR="0" rtl="0" algn="l">
                <a:lnSpc>
                  <a:spcPct val="90000"/>
                </a:lnSpc>
                <a:spcBef>
                  <a:spcPts val="0"/>
                </a:spcBef>
                <a:spcAft>
                  <a:spcPts val="0"/>
                </a:spcAft>
                <a:buClr>
                  <a:srgbClr val="000000"/>
                </a:buClr>
                <a:buSzPts val="2200"/>
                <a:buFont typeface="Calibri"/>
                <a:buChar char="➢"/>
              </a:pPr>
              <a:r>
                <a:rPr b="0" i="0" lang="en-US" sz="2200" u="none" cap="none" strike="noStrike">
                  <a:solidFill>
                    <a:srgbClr val="000000"/>
                  </a:solidFill>
                  <a:latin typeface="Calibri"/>
                  <a:ea typeface="Calibri"/>
                  <a:cs typeface="Calibri"/>
                  <a:sym typeface="Calibri"/>
                </a:rPr>
                <a:t>Where am I now? </a:t>
              </a:r>
              <a:endParaRPr b="0" i="0" sz="2200" u="none" cap="none" strike="noStrike">
                <a:solidFill>
                  <a:srgbClr val="000000"/>
                </a:solidFill>
                <a:latin typeface="Calibri"/>
                <a:ea typeface="Calibri"/>
                <a:cs typeface="Calibri"/>
                <a:sym typeface="Calibri"/>
              </a:endParaRPr>
            </a:p>
            <a:p>
              <a:pPr indent="-368300" lvl="0" marL="457200" marR="0" rtl="0" algn="l">
                <a:lnSpc>
                  <a:spcPct val="90000"/>
                </a:lnSpc>
                <a:spcBef>
                  <a:spcPts val="0"/>
                </a:spcBef>
                <a:spcAft>
                  <a:spcPts val="0"/>
                </a:spcAft>
                <a:buClr>
                  <a:srgbClr val="000000"/>
                </a:buClr>
                <a:buSzPts val="2200"/>
                <a:buFont typeface="Calibri"/>
                <a:buChar char="➢"/>
              </a:pPr>
              <a:r>
                <a:rPr b="0" i="0" lang="en-US" sz="2200" u="none" cap="none" strike="noStrike">
                  <a:solidFill>
                    <a:srgbClr val="000000"/>
                  </a:solidFill>
                  <a:latin typeface="Calibri"/>
                  <a:ea typeface="Calibri"/>
                  <a:cs typeface="Calibri"/>
                  <a:sym typeface="Calibri"/>
                </a:rPr>
                <a:t>What do I need to do next?</a:t>
              </a:r>
              <a:endParaRPr b="0" i="0" sz="1300" u="none" cap="none" strike="noStrike">
                <a:solidFill>
                  <a:srgbClr val="000000"/>
                </a:solidFill>
                <a:latin typeface="Roboto"/>
                <a:ea typeface="Roboto"/>
                <a:cs typeface="Roboto"/>
                <a:sym typeface="Roboto"/>
              </a:endParaRPr>
            </a:p>
          </p:txBody>
        </p:sp>
      </p:grpSp>
      <p:grpSp>
        <p:nvGrpSpPr>
          <p:cNvPr id="334" name="Google Shape;334;p42"/>
          <p:cNvGrpSpPr/>
          <p:nvPr/>
        </p:nvGrpSpPr>
        <p:grpSpPr>
          <a:xfrm>
            <a:off x="7288480" y="1900119"/>
            <a:ext cx="4538592" cy="4597178"/>
            <a:chOff x="4303290" y="1676962"/>
            <a:chExt cx="1854000" cy="1854000"/>
          </a:xfrm>
        </p:grpSpPr>
        <p:sp>
          <p:nvSpPr>
            <p:cNvPr id="335" name="Google Shape;335;p42"/>
            <p:cNvSpPr/>
            <p:nvPr/>
          </p:nvSpPr>
          <p:spPr>
            <a:xfrm>
              <a:off x="4303290" y="1676962"/>
              <a:ext cx="1854000" cy="18540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2"/>
            <p:cNvSpPr txBox="1"/>
            <p:nvPr/>
          </p:nvSpPr>
          <p:spPr>
            <a:xfrm>
              <a:off x="4628237" y="1906199"/>
              <a:ext cx="1226700" cy="1381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Metacognitive Lenses:</a:t>
              </a:r>
              <a:endParaRPr b="1"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1000"/>
                </a:spcBef>
                <a:spcAft>
                  <a:spcPts val="0"/>
                </a:spcAft>
                <a:buClr>
                  <a:srgbClr val="3D3D3D"/>
                </a:buClr>
                <a:buSzPts val="2200"/>
                <a:buFont typeface="Calibri"/>
                <a:buChar char="➢"/>
              </a:pPr>
              <a:r>
                <a:rPr b="0" i="0" lang="en-US" sz="2200" u="none" cap="none" strike="noStrike">
                  <a:solidFill>
                    <a:srgbClr val="000000"/>
                  </a:solidFill>
                  <a:latin typeface="Calibri"/>
                  <a:ea typeface="Calibri"/>
                  <a:cs typeface="Calibri"/>
                  <a:sym typeface="Calibri"/>
                </a:rPr>
                <a:t>What I know</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3D3D3D"/>
                </a:buClr>
                <a:buSzPts val="2200"/>
                <a:buFont typeface="Calibri"/>
                <a:buChar char="➢"/>
              </a:pPr>
              <a:r>
                <a:rPr b="0" i="0" lang="en-US" sz="2200" u="none" cap="none" strike="noStrike">
                  <a:solidFill>
                    <a:srgbClr val="000000"/>
                  </a:solidFill>
                  <a:latin typeface="Calibri"/>
                  <a:ea typeface="Calibri"/>
                  <a:cs typeface="Calibri"/>
                  <a:sym typeface="Calibri"/>
                </a:rPr>
                <a:t>What I can do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3D3D3D"/>
                </a:buClr>
                <a:buSzPts val="2200"/>
                <a:buFont typeface="Calibri"/>
                <a:buChar char="➢"/>
              </a:pPr>
              <a:r>
                <a:rPr b="0" i="0" lang="en-US" sz="2200" u="none" cap="none" strike="noStrike">
                  <a:solidFill>
                    <a:srgbClr val="000000"/>
                  </a:solidFill>
                  <a:latin typeface="Calibri"/>
                  <a:ea typeface="Calibri"/>
                  <a:cs typeface="Calibri"/>
                  <a:sym typeface="Calibri"/>
                </a:rPr>
                <a:t>What I know about my own cognitive abilities</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3D3D3D"/>
                </a:buClr>
                <a:buSzPts val="2200"/>
                <a:buFont typeface="Calibri"/>
                <a:buChar char="➢"/>
              </a:pPr>
              <a:r>
                <a:rPr b="0" i="0" lang="en-US" sz="2200" u="none" cap="none" strike="noStrike">
                  <a:solidFill>
                    <a:srgbClr val="000000"/>
                  </a:solidFill>
                  <a:latin typeface="Calibri"/>
                  <a:ea typeface="Calibri"/>
                  <a:cs typeface="Calibri"/>
                  <a:sym typeface="Calibri"/>
                </a:rPr>
                <a:t>What I have learned from previous experiences</a:t>
              </a:r>
              <a:endParaRPr b="0" i="0" sz="2200" u="none" cap="none" strike="noStrike">
                <a:solidFill>
                  <a:srgbClr val="000000"/>
                </a:solidFill>
                <a:latin typeface="Calibri"/>
                <a:ea typeface="Calibri"/>
                <a:cs typeface="Calibri"/>
                <a:sym typeface="Calibri"/>
              </a:endParaRPr>
            </a:p>
          </p:txBody>
        </p:sp>
      </p:grpSp>
      <p:pic>
        <p:nvPicPr>
          <p:cNvPr id="337" name="Google Shape;337;p42"/>
          <p:cNvPicPr preferRelativeResize="0"/>
          <p:nvPr/>
        </p:nvPicPr>
        <p:blipFill rotWithShape="1">
          <a:blip r:embed="rId3">
            <a:alphaModFix/>
          </a:blip>
          <a:srcRect b="0" l="0" r="0" t="25545"/>
          <a:stretch/>
        </p:blipFill>
        <p:spPr>
          <a:xfrm>
            <a:off x="4632350" y="1846872"/>
            <a:ext cx="2698475" cy="1810474"/>
          </a:xfrm>
          <a:prstGeom prst="rect">
            <a:avLst/>
          </a:prstGeom>
          <a:noFill/>
          <a:ln>
            <a:noFill/>
          </a:ln>
        </p:spPr>
      </p:pic>
      <p:sp>
        <p:nvSpPr>
          <p:cNvPr id="338" name="Google Shape;338;p42"/>
          <p:cNvSpPr txBox="1"/>
          <p:nvPr/>
        </p:nvSpPr>
        <p:spPr>
          <a:xfrm>
            <a:off x="4811288" y="3819187"/>
            <a:ext cx="2426700" cy="2678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US" sz="1800" u="none" cap="none" strike="noStrike">
                <a:solidFill>
                  <a:srgbClr val="000000"/>
                </a:solidFill>
                <a:latin typeface="Calibri"/>
                <a:ea typeface="Calibri"/>
                <a:cs typeface="Calibri"/>
                <a:sym typeface="Calibri"/>
              </a:rPr>
              <a:t>Consider a goal that you have created for yourself. How have you considered the </a:t>
            </a:r>
            <a:r>
              <a:rPr lang="en-US" sz="1800">
                <a:solidFill>
                  <a:srgbClr val="000000"/>
                </a:solidFill>
                <a:latin typeface="Calibri"/>
                <a:ea typeface="Calibri"/>
                <a:cs typeface="Calibri"/>
                <a:sym typeface="Calibri"/>
              </a:rPr>
              <a:t>self-</a:t>
            </a:r>
            <a:r>
              <a:rPr b="0" i="0" lang="en-US" sz="1800" u="none" cap="none" strike="noStrike">
                <a:solidFill>
                  <a:srgbClr val="000000"/>
                </a:solidFill>
                <a:latin typeface="Calibri"/>
                <a:ea typeface="Calibri"/>
                <a:cs typeface="Calibri"/>
                <a:sym typeface="Calibri"/>
              </a:rPr>
              <a:t>assessment questions and the metacognitive lenses when you created this goal?</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Self-Regulated Learners</a:t>
            </a:r>
            <a:endParaRPr/>
          </a:p>
        </p:txBody>
      </p:sp>
      <p:sp>
        <p:nvSpPr>
          <p:cNvPr id="344" name="Google Shape;344;p43"/>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5" name="Google Shape;345;p43"/>
          <p:cNvPicPr preferRelativeResize="0"/>
          <p:nvPr/>
        </p:nvPicPr>
        <p:blipFill>
          <a:blip r:embed="rId3">
            <a:alphaModFix/>
          </a:blip>
          <a:stretch>
            <a:fillRect/>
          </a:stretch>
        </p:blipFill>
        <p:spPr>
          <a:xfrm>
            <a:off x="2312850" y="1522831"/>
            <a:ext cx="7315200" cy="48335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Self-Regulated Learners</a:t>
            </a:r>
            <a:endParaRPr/>
          </a:p>
        </p:txBody>
      </p:sp>
      <p:sp>
        <p:nvSpPr>
          <p:cNvPr id="351" name="Google Shape;351;p44"/>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52" name="Google Shape;352;p44"/>
          <p:cNvPicPr preferRelativeResize="0"/>
          <p:nvPr/>
        </p:nvPicPr>
        <p:blipFill>
          <a:blip r:embed="rId3">
            <a:alphaModFix/>
          </a:blip>
          <a:stretch>
            <a:fillRect/>
          </a:stretch>
        </p:blipFill>
        <p:spPr>
          <a:xfrm>
            <a:off x="838200" y="1581150"/>
            <a:ext cx="10368036" cy="44109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