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437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2a47f81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2a47f81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2a47f81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2a47f81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2a47f818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2a47f818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2a47f818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2a47f818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37c34c5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37c34c5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37c34c5c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37c34c5c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37c34c5c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37c34c5c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 classroom has triangular tables.  They can be arranged like this.  How many students can sit around 1 table? 2 tables? X tables? </a:t>
            </a:r>
            <a:endParaRPr sz="430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175" y="2214825"/>
            <a:ext cx="5438875" cy="18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A classroom  has triangular tables.  They can be arranged like this:</a:t>
            </a:r>
            <a:endParaRPr sz="3900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150" y="1810425"/>
            <a:ext cx="3980050" cy="13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l="803" t="11473"/>
          <a:stretch/>
        </p:blipFill>
        <p:spPr>
          <a:xfrm>
            <a:off x="129375" y="117200"/>
            <a:ext cx="8797676" cy="50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l="1990" t="15728" r="3660" b="5864"/>
          <a:stretch/>
        </p:blipFill>
        <p:spPr>
          <a:xfrm>
            <a:off x="76200" y="152400"/>
            <a:ext cx="9058898" cy="47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l="1587" t="13457" r="1616" b="3932"/>
          <a:stretch/>
        </p:blipFill>
        <p:spPr>
          <a:xfrm>
            <a:off x="29025" y="152400"/>
            <a:ext cx="9085925" cy="4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l="1554" t="12873" r="2494" b="4393"/>
          <a:stretch/>
        </p:blipFill>
        <p:spPr>
          <a:xfrm>
            <a:off x="43525" y="460675"/>
            <a:ext cx="9055325" cy="422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 classroom has triangular tables.  They can be arranged like this.  How many students can sit around 1 table? 2 tables? X tables? </a:t>
            </a:r>
            <a:endParaRPr sz="4300"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175" y="2214825"/>
            <a:ext cx="5438875" cy="18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(16:9)</PresentationFormat>
  <Paragraphs>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A classroom has triangular tables.  They can be arranged like this.  How many students can sit around 1 table? 2 tables? X tables? </vt:lpstr>
      <vt:lpstr>A classroom  has triangular tables.  They can be arranged like this:</vt:lpstr>
      <vt:lpstr>PowerPoint Presentation</vt:lpstr>
      <vt:lpstr>PowerPoint Presentation</vt:lpstr>
      <vt:lpstr>PowerPoint Presentation</vt:lpstr>
      <vt:lpstr>PowerPoint Presentation</vt:lpstr>
      <vt:lpstr>A classroom has triangular tables.  They can be arranged like this.  How many students can sit around 1 table? 2 tables? X tables?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classroom has triangular tables.  They can be arranged like this.  How many students can sit around 1 table? 2 tables? X tables? </dc:title>
  <cp:lastModifiedBy>Reildo Souza</cp:lastModifiedBy>
  <cp:revision>1</cp:revision>
  <dcterms:modified xsi:type="dcterms:W3CDTF">2022-06-28T17:08:21Z</dcterms:modified>
</cp:coreProperties>
</file>