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9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192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0056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7887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064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972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115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17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1844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3239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1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A9A9206-3AAA-F9AC-59C9-181016F0E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5258F32-1786-EC54-79B4-1019A250C7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6578362-0308-56B1-4B4F-A375836DE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Graphical user interface, text, application, letter, email&#10;&#10;Description automatically generated">
            <a:extLst>
              <a:ext uri="{FF2B5EF4-FFF2-40B4-BE49-F238E27FC236}">
                <a16:creationId xmlns:a16="http://schemas.microsoft.com/office/drawing/2014/main" id="{6F338436-A8E0-C130-6D52-59E1DEBCFA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B1B47B8-A730-5377-0F72-58685532C7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34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A9A9206-3AAA-F9AC-59C9-181016F0E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5258F32-1786-EC54-79B4-1019A250C7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6578362-0308-56B1-4B4F-A375836DE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Graphical user interface, text, application, letter, email&#10;&#10;Description automatically generated">
            <a:extLst>
              <a:ext uri="{FF2B5EF4-FFF2-40B4-BE49-F238E27FC236}">
                <a16:creationId xmlns:a16="http://schemas.microsoft.com/office/drawing/2014/main" id="{6F338436-A8E0-C130-6D52-59E1DEBCFA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B1B47B8-A730-5377-0F72-58685532C7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E6C34B6-3E92-B824-4D05-DF23E4CA42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8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06E4167F-79F3-6463-CD6C-75FDFB51A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1810" y="-811530"/>
            <a:ext cx="12029440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6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A9A9206-3AAA-F9AC-59C9-181016F0E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0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A9A9206-3AAA-F9AC-59C9-181016F0E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5258F32-1786-EC54-79B4-1019A250C7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1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A9A9206-3AAA-F9AC-59C9-181016F0E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5258F32-1786-EC54-79B4-1019A250C7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9F1C8A16-62CF-8716-0579-1282446892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67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A9A9206-3AAA-F9AC-59C9-181016F0E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5258F32-1786-EC54-79B4-1019A250C7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6578362-0308-56B1-4B4F-A375836DE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94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A9A9206-3AAA-F9AC-59C9-181016F0E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5258F32-1786-EC54-79B4-1019A250C7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6578362-0308-56B1-4B4F-A375836DE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5E1AEE1-0050-3BC7-4422-244A3C2415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7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A9A9206-3AAA-F9AC-59C9-181016F0E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5258F32-1786-EC54-79B4-1019A250C7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6578362-0308-56B1-4B4F-A375836DE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Graphical user interface, text, application, letter, email&#10;&#10;Description automatically generated">
            <a:extLst>
              <a:ext uri="{FF2B5EF4-FFF2-40B4-BE49-F238E27FC236}">
                <a16:creationId xmlns:a16="http://schemas.microsoft.com/office/drawing/2014/main" id="{6F338436-A8E0-C130-6D52-59E1DEBCFA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9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86150B55-3F10-962D-D791-A463FFCE4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A9A9206-3AAA-F9AC-59C9-181016F0E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5258F32-1786-EC54-79B4-1019A250C7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6578362-0308-56B1-4B4F-A375836DE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Graphical user interface, text, application, letter, email&#10;&#10;Description automatically generated">
            <a:extLst>
              <a:ext uri="{FF2B5EF4-FFF2-40B4-BE49-F238E27FC236}">
                <a16:creationId xmlns:a16="http://schemas.microsoft.com/office/drawing/2014/main" id="{6F338436-A8E0-C130-6D52-59E1DEBCFA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D147D77-F09C-E0A8-57DA-248A7ABD66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3081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(16:9)</PresentationFormat>
  <Paragraphs>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Reildo Souza</cp:lastModifiedBy>
  <cp:revision>2</cp:revision>
  <dcterms:modified xsi:type="dcterms:W3CDTF">2022-06-22T18:07:36Z</dcterms:modified>
</cp:coreProperties>
</file>