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db9244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fdb9244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fdb92443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fdb92443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fdb92443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fdb92443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fdb92443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fdb92443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fdb92443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fdb92443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Inquiry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</a:t>
            </a:r>
            <a:r>
              <a:rPr lang="en"/>
              <a:t> Inquiry is a technique in which the teacher asks questions </a:t>
            </a:r>
            <a:r>
              <a:rPr lang="en"/>
              <a:t>guide</a:t>
            </a:r>
            <a:r>
              <a:rPr lang="en"/>
              <a:t> student understanding of a topic, but never directly gives them the answer to what they are looking for.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use in a Chemistry Class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Background: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Students are learning about nuclear chemistry, nuclear fission and nuclear fusion.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Objective</a:t>
            </a:r>
            <a:r>
              <a:rPr b="1" lang="en"/>
              <a:t>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Students will be able to define, in </a:t>
            </a:r>
            <a:r>
              <a:rPr lang="en"/>
              <a:t>their</a:t>
            </a:r>
            <a:r>
              <a:rPr lang="en"/>
              <a:t> own terms, nuclear fission vs nuclear fusion.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Students will be able to identify nuclear fission vs </a:t>
            </a:r>
            <a:r>
              <a:rPr lang="en"/>
              <a:t>nuclear</a:t>
            </a:r>
            <a:r>
              <a:rPr lang="en"/>
              <a:t> fusion </a:t>
            </a:r>
            <a:r>
              <a:rPr lang="en"/>
              <a:t>reactions</a:t>
            </a:r>
            <a:r>
              <a:rPr lang="en"/>
              <a:t>. 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 1 - Teacher Instructions: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Do not introduce terms nuclear fission and fusion prior to starting. 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Project the image on the next slide.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Ask </a:t>
            </a:r>
            <a:r>
              <a:rPr lang="en"/>
              <a:t>students</a:t>
            </a:r>
            <a:r>
              <a:rPr lang="en"/>
              <a:t> to </a:t>
            </a:r>
            <a:r>
              <a:rPr lang="en"/>
              <a:t>individually</a:t>
            </a:r>
            <a:r>
              <a:rPr lang="en"/>
              <a:t> identify the </a:t>
            </a:r>
            <a:r>
              <a:rPr lang="en"/>
              <a:t>similarities</a:t>
            </a:r>
            <a:r>
              <a:rPr lang="en"/>
              <a:t> and </a:t>
            </a:r>
            <a:r>
              <a:rPr lang="en"/>
              <a:t>differences between the to images and write a brief description of what is happening in each.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This can be done mentally, paper, JamBoard, but Pear Deck works really well, especially if virtual.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02025"/>
            <a:ext cx="8839204" cy="27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182550" y="225500"/>
            <a:ext cx="8719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Students: on your own, take 3 minutes to </a:t>
            </a: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record</a:t>
            </a: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 any observations you have about this image.  This can include </a:t>
            </a: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similarities</a:t>
            </a: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, differences and a description of what you think is happening.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Amatic SC"/>
                <a:ea typeface="Amatic SC"/>
                <a:cs typeface="Amatic SC"/>
                <a:sym typeface="Amatic SC"/>
              </a:rPr>
              <a:t>Image 1                                                                      Image 2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2 - Teacher instructions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</a:t>
            </a:r>
            <a:r>
              <a:rPr lang="en"/>
              <a:t>students</a:t>
            </a:r>
            <a:r>
              <a:rPr lang="en"/>
              <a:t> have had time to </a:t>
            </a:r>
            <a:r>
              <a:rPr lang="en"/>
              <a:t>record</a:t>
            </a:r>
            <a:r>
              <a:rPr lang="en"/>
              <a:t> </a:t>
            </a:r>
            <a:r>
              <a:rPr lang="en"/>
              <a:t>their</a:t>
            </a:r>
            <a:r>
              <a:rPr lang="en"/>
              <a:t> individual observations, put them in groups of 2-4 and guide a discussion.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Instruct groups to: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Have each individual share </a:t>
            </a:r>
            <a:r>
              <a:rPr lang="en"/>
              <a:t>their</a:t>
            </a:r>
            <a:r>
              <a:rPr lang="en"/>
              <a:t> observations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Create a list of common observations for each image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Come to a </a:t>
            </a:r>
            <a:r>
              <a:rPr lang="en"/>
              <a:t>consensus</a:t>
            </a:r>
            <a:r>
              <a:rPr lang="en"/>
              <a:t> on what is happening in each image.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Write a 1-2 </a:t>
            </a:r>
            <a:r>
              <a:rPr lang="en"/>
              <a:t>sentence</a:t>
            </a:r>
            <a:r>
              <a:rPr lang="en"/>
              <a:t> </a:t>
            </a:r>
            <a:r>
              <a:rPr lang="en"/>
              <a:t>describing</a:t>
            </a:r>
            <a:r>
              <a:rPr lang="en"/>
              <a:t> each image.</a:t>
            </a:r>
            <a:endParaRPr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and tricks: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Roam the room and listen to group discussions.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hear something good, ask that group </a:t>
            </a:r>
            <a:r>
              <a:rPr lang="en"/>
              <a:t>member</a:t>
            </a:r>
            <a:r>
              <a:rPr lang="en"/>
              <a:t> to </a:t>
            </a:r>
            <a:r>
              <a:rPr lang="en"/>
              <a:t>explain</a:t>
            </a:r>
            <a:r>
              <a:rPr lang="en"/>
              <a:t> it further to the group.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hear groups struggling, pose directing questions to guide them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Ex: How many particles does Image 1 start with vs Image 2?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Groups can put </a:t>
            </a:r>
            <a:r>
              <a:rPr lang="en"/>
              <a:t>their</a:t>
            </a:r>
            <a:r>
              <a:rPr lang="en"/>
              <a:t> work on paper, JamBoard, Post-it notes oe a PearDeck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3 - Teacher Instructions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Begin a whole class discussion, have each group nominate a </a:t>
            </a:r>
            <a:r>
              <a:rPr lang="en"/>
              <a:t>spokesperson</a:t>
            </a:r>
            <a:r>
              <a:rPr lang="en"/>
              <a:t> to share out for them (this role can also be assigned).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Begin with collecting </a:t>
            </a:r>
            <a:r>
              <a:rPr lang="en"/>
              <a:t>group responds for similarities and differences between the image.</a:t>
            </a:r>
            <a:endParaRPr/>
          </a:p>
          <a:p>
            <a:pPr indent="-3108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There should be a lot of overlap</a:t>
            </a:r>
            <a:endParaRPr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something is really good, you can circle it and say something like “oh, I really like this”</a:t>
            </a:r>
            <a:endParaRPr/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something is really wrong, just say something like “I’m not too sure about that”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teacher can record these on a whiteboard, JamBoard, Screen or have the spokesperson come up and present and write them down.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collect the descriptions.  It might be helpful to have the images </a:t>
            </a:r>
            <a:r>
              <a:rPr lang="en"/>
              <a:t>projected</a:t>
            </a:r>
            <a:r>
              <a:rPr lang="en"/>
              <a:t> still and put the </a:t>
            </a:r>
            <a:r>
              <a:rPr lang="en"/>
              <a:t>descriptions</a:t>
            </a:r>
            <a:r>
              <a:rPr lang="en"/>
              <a:t> on the </a:t>
            </a:r>
            <a:r>
              <a:rPr lang="en"/>
              <a:t>image.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 might only need 1-2 groups to share, them ask other groups if they think anything needs to be added or changed.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Coming to a class consensus is key and this is where the teacher can continue to ask questions, if something is lacking from the descriptions.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4 - Teacher Instructions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Dependant on time or skill level, the </a:t>
            </a:r>
            <a:r>
              <a:rPr lang="en"/>
              <a:t>class</a:t>
            </a:r>
            <a:r>
              <a:rPr lang="en"/>
              <a:t> can come up with a name for these </a:t>
            </a:r>
            <a:r>
              <a:rPr lang="en"/>
              <a:t>processes</a:t>
            </a:r>
            <a:r>
              <a:rPr lang="en"/>
              <a:t> happening in the images.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class has a developed vocabulary, you can start asking for synonyms for making/breaking.  </a:t>
            </a:r>
            <a:r>
              <a:rPr lang="en"/>
              <a:t>Hoping</a:t>
            </a:r>
            <a:r>
              <a:rPr lang="en"/>
              <a:t> that fusion might be </a:t>
            </a:r>
            <a:r>
              <a:rPr lang="en"/>
              <a:t>mentioned</a:t>
            </a:r>
            <a:r>
              <a:rPr lang="en"/>
              <a:t> (fusion comes up time to time in most classes, fission rarely gets suggested).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Most of the time or in class that mave have ELL, the teacher can give them the two names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“One of these processes is called Nuclear Fission and the other is Nuclear Fusion” </a:t>
            </a:r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have the groups discussion which they think is which and come to a consensus.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Share out or take a vote to see how each group decided to name the images.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there is not a whole class </a:t>
            </a:r>
            <a:r>
              <a:rPr lang="en"/>
              <a:t>consensus</a:t>
            </a:r>
            <a:r>
              <a:rPr lang="en"/>
              <a:t>, have groups present </a:t>
            </a:r>
            <a:r>
              <a:rPr lang="en"/>
              <a:t>their</a:t>
            </a:r>
            <a:r>
              <a:rPr lang="en"/>
              <a:t> </a:t>
            </a:r>
            <a:r>
              <a:rPr lang="en"/>
              <a:t>reasoning</a:t>
            </a:r>
            <a:r>
              <a:rPr lang="en"/>
              <a:t> </a:t>
            </a:r>
            <a:r>
              <a:rPr lang="en"/>
              <a:t>and</a:t>
            </a:r>
            <a:r>
              <a:rPr lang="en"/>
              <a:t> try to sway the other groups.  </a:t>
            </a:r>
            <a:r>
              <a:rPr lang="en"/>
              <a:t>Eventually</a:t>
            </a:r>
            <a:r>
              <a:rPr lang="en"/>
              <a:t>, you will get a class </a:t>
            </a:r>
            <a:r>
              <a:rPr lang="en"/>
              <a:t>consensus</a:t>
            </a:r>
            <a:r>
              <a:rPr lang="en"/>
              <a:t> or have to step in and confirm the correct names.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These are students generated descriptions/definition of a complex idea, because the student come up with the explanation, they have created their own original content knowledge.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