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95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D997-8671-4E10-9F19-66A06205186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AF04-B264-4524-800B-01942BC81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2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D997-8671-4E10-9F19-66A06205186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AF04-B264-4524-800B-01942BC81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6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D997-8671-4E10-9F19-66A06205186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AF04-B264-4524-800B-01942BC81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0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D997-8671-4E10-9F19-66A06205186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AF04-B264-4524-800B-01942BC81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6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D997-8671-4E10-9F19-66A06205186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AF04-B264-4524-800B-01942BC81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7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D997-8671-4E10-9F19-66A06205186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AF04-B264-4524-800B-01942BC81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6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D997-8671-4E10-9F19-66A06205186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AF04-B264-4524-800B-01942BC81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4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D997-8671-4E10-9F19-66A06205186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AF04-B264-4524-800B-01942BC81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2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D997-8671-4E10-9F19-66A06205186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AF04-B264-4524-800B-01942BC81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0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D997-8671-4E10-9F19-66A06205186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AF04-B264-4524-800B-01942BC81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9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D997-8671-4E10-9F19-66A06205186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AF04-B264-4524-800B-01942BC81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7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0D997-8671-4E10-9F19-66A062051869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EAF04-B264-4524-800B-01942BC81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8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59CBBAB8-CBE8-463B-6B2C-09086365B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736" y="-394283"/>
            <a:ext cx="6892736" cy="970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006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4D695DD-8564-03AD-1F8F-0BB733F65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63" y="184558"/>
            <a:ext cx="6884163" cy="877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82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6D26FA82-FF75-271F-8DFC-EA17AA0DB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911"/>
            <a:ext cx="6850852" cy="868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225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E59841B2-ABA9-2BAC-CB5F-F4B92317E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66" y="1698401"/>
            <a:ext cx="6862566" cy="575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685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C86AEA53-E74D-CBE3-CB36-49655D9EF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9016"/>
            <a:ext cx="6860807" cy="642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273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2576</TotalTime>
  <Words>0</Words>
  <Application>Microsoft Office PowerPoint</Application>
  <PresentationFormat>Letter Paper (8.5x11 in)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Reildo Souza</dc:creator>
  <cp:lastModifiedBy>Reildo Souza</cp:lastModifiedBy>
  <cp:revision>1</cp:revision>
  <dcterms:created xsi:type="dcterms:W3CDTF">2022-06-26T21:10:58Z</dcterms:created>
  <dcterms:modified xsi:type="dcterms:W3CDTF">2022-06-28T16:07:10Z</dcterms:modified>
</cp:coreProperties>
</file>