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98" r:id="rId3"/>
    <p:sldMasterId id="2147483699" r:id="rId4"/>
    <p:sldMasterId id="214748370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Lst>
  <p:sldSz cy="5143500" cx="9144000"/>
  <p:notesSz cx="6858000" cy="9144000"/>
  <p:embeddedFontLst>
    <p:embeddedFont>
      <p:font typeface="Architects Daughter"/>
      <p:regular r:id="rId20"/>
    </p:embeddedFont>
    <p:embeddedFont>
      <p:font typeface="Nixie One"/>
      <p:regular r:id="rId21"/>
    </p:embeddedFont>
    <p:embeddedFont>
      <p:font typeface="Mali"/>
      <p:regular r:id="rId22"/>
      <p:bold r:id="rId23"/>
      <p:italic r:id="rId24"/>
      <p:boldItalic r:id="rId25"/>
    </p:embeddedFont>
    <p:embeddedFont>
      <p:font typeface="Varela Round"/>
      <p:regular r:id="rId26"/>
    </p:embeddedFont>
    <p:embeddedFont>
      <p:font typeface="Permanent Marker"/>
      <p:regular r:id="rId27"/>
    </p:embeddedFont>
    <p:embeddedFont>
      <p:font typeface="Love Ya Like A Sister"/>
      <p:regular r:id="rId28"/>
    </p:embeddedFont>
    <p:embeddedFont>
      <p:font typeface="Cutive"/>
      <p:regular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ArchitectsDaughter-regular.fntdata"/><Relationship Id="rId22" Type="http://schemas.openxmlformats.org/officeDocument/2006/relationships/font" Target="fonts/Mali-regular.fntdata"/><Relationship Id="rId21" Type="http://schemas.openxmlformats.org/officeDocument/2006/relationships/font" Target="fonts/NixieOne-regular.fntdata"/><Relationship Id="rId24" Type="http://schemas.openxmlformats.org/officeDocument/2006/relationships/font" Target="fonts/Mali-italic.fntdata"/><Relationship Id="rId23" Type="http://schemas.openxmlformats.org/officeDocument/2006/relationships/font" Target="fonts/Mali-bold.fntdata"/><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26" Type="http://schemas.openxmlformats.org/officeDocument/2006/relationships/font" Target="fonts/VarelaRound-regular.fntdata"/><Relationship Id="rId25" Type="http://schemas.openxmlformats.org/officeDocument/2006/relationships/font" Target="fonts/Mali-boldItalic.fntdata"/><Relationship Id="rId28" Type="http://schemas.openxmlformats.org/officeDocument/2006/relationships/font" Target="fonts/LoveYaLikeASister-regular.fntdata"/><Relationship Id="rId27" Type="http://schemas.openxmlformats.org/officeDocument/2006/relationships/font" Target="fonts/PermanentMarker-regular.fntdata"/><Relationship Id="rId5" Type="http://schemas.openxmlformats.org/officeDocument/2006/relationships/slideMaster" Target="slideMasters/slideMaster3.xml"/><Relationship Id="rId6" Type="http://schemas.openxmlformats.org/officeDocument/2006/relationships/notesMaster" Target="notesMasters/notesMaster1.xml"/><Relationship Id="rId29" Type="http://schemas.openxmlformats.org/officeDocument/2006/relationships/font" Target="fonts/Cutive-regular.fntdata"/><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21edeb2733e_0_43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46" name="Google Shape;646;g21edeb2733e_0_4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21edeb2733e_0_96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12" name="Google Shape;712;g21edeb2733e_0_9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21edeb2733e_0_104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20" name="Google Shape;720;g21edeb2733e_0_10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21edeb2733e_0_105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27" name="Google Shape;727;g21edeb2733e_0_10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21edeb2733e_0_106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34" name="Google Shape;734;g21edeb2733e_0_10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21edeb2733e_0_44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52" name="Google Shape;652;g21edeb2733e_0_4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21edeb2733e_0_44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21edeb2733e_0_4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21edeb2733e_0_49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65" name="Google Shape;665;g21edeb2733e_0_4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21edeb2733e_0_50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74" name="Google Shape;674;g21edeb2733e_0_5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c8b88e4936_0_62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82" name="Google Shape;682;gc8b88e4936_0_6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21edeb2733e_0_51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21edeb2733e_0_5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21edeb2733e_0_51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96" name="Google Shape;696;g21edeb2733e_0_5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21edeb2733e_0_52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04" name="Google Shape;704;g21edeb2733e_0_5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jp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jp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9" name="Shape 9"/>
        <p:cNvGrpSpPr/>
        <p:nvPr/>
      </p:nvGrpSpPr>
      <p:grpSpPr>
        <a:xfrm>
          <a:off x="0" y="0"/>
          <a:ext cx="0" cy="0"/>
          <a:chOff x="0" y="0"/>
          <a:chExt cx="0" cy="0"/>
        </a:xfrm>
      </p:grpSpPr>
      <p:sp>
        <p:nvSpPr>
          <p:cNvPr id="10" name="Google Shape;10;p2"/>
          <p:cNvSpPr/>
          <p:nvPr/>
        </p:nvSpPr>
        <p:spPr>
          <a:xfrm>
            <a:off x="7209425" y="502200"/>
            <a:ext cx="206100" cy="2061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1197475" y="-802775"/>
            <a:ext cx="6749100" cy="6749100"/>
          </a:xfrm>
          <a:prstGeom prst="ellipse">
            <a:avLst/>
          </a:prstGeom>
          <a:noFill/>
          <a:ln cap="flat" cmpd="sng" w="9525">
            <a:solidFill>
              <a:srgbClr val="A1BE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2255425" y="1991825"/>
            <a:ext cx="4633200" cy="1159800"/>
          </a:xfrm>
          <a:prstGeom prst="rect">
            <a:avLst/>
          </a:prstGeom>
        </p:spPr>
        <p:txBody>
          <a:bodyPr anchorCtr="0" anchor="ctr"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p:txBody>
      </p:sp>
      <p:sp>
        <p:nvSpPr>
          <p:cNvPr id="13" name="Google Shape;13;p2"/>
          <p:cNvSpPr/>
          <p:nvPr/>
        </p:nvSpPr>
        <p:spPr>
          <a:xfrm>
            <a:off x="267550" y="-886750"/>
            <a:ext cx="2347200" cy="2347200"/>
          </a:xfrm>
          <a:prstGeom prst="donut">
            <a:avLst>
              <a:gd fmla="val 29778" name="adj"/>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8348875" y="2882375"/>
            <a:ext cx="978600" cy="978600"/>
          </a:xfrm>
          <a:prstGeom prst="ellipse">
            <a:avLst/>
          </a:prstGeom>
          <a:solidFill>
            <a:srgbClr val="ED4A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a:off x="2255425" y="541800"/>
            <a:ext cx="657600" cy="657600"/>
          </a:xfrm>
          <a:prstGeom prst="ellipse">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6752750" y="3465100"/>
            <a:ext cx="2284200" cy="2284200"/>
          </a:xfrm>
          <a:prstGeom prst="donut">
            <a:avLst>
              <a:gd fmla="val 11909" name="adj"/>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137775" y="3193200"/>
            <a:ext cx="657600" cy="6576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376550" y="4217275"/>
            <a:ext cx="1207800" cy="1207800"/>
          </a:xfrm>
          <a:prstGeom prst="donut">
            <a:avLst>
              <a:gd fmla="val 42915" name="adj"/>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8244625" y="2541950"/>
            <a:ext cx="304800" cy="304800"/>
          </a:xfrm>
          <a:prstGeom prst="ellipse">
            <a:avLst/>
          </a:prstGeom>
          <a:solidFill>
            <a:srgbClr val="E8004C">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7598775" y="-300250"/>
            <a:ext cx="1370700" cy="13707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8244625" y="802850"/>
            <a:ext cx="657600" cy="657600"/>
          </a:xfrm>
          <a:prstGeom prst="ellipse">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213975" y="695900"/>
            <a:ext cx="871500" cy="871500"/>
          </a:xfrm>
          <a:prstGeom prst="ellipse">
            <a:avLst/>
          </a:prstGeom>
          <a:noFill/>
          <a:ln cap="flat" cmpd="sng" w="9525">
            <a:solidFill>
              <a:srgbClr val="00ACC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a:off x="-122175" y="2933250"/>
            <a:ext cx="1177500" cy="1177500"/>
          </a:xfrm>
          <a:prstGeom prst="ellipse">
            <a:avLst/>
          </a:prstGeom>
          <a:noFill/>
          <a:ln cap="flat" cmpd="sng" w="9525">
            <a:solidFill>
              <a:srgbClr val="BBCD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8150075" y="708300"/>
            <a:ext cx="846600" cy="846600"/>
          </a:xfrm>
          <a:prstGeom prst="ellipse">
            <a:avLst/>
          </a:prstGeom>
          <a:noFill/>
          <a:ln cap="flat" cmpd="sng" w="9525">
            <a:solidFill>
              <a:srgbClr val="65BB4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1055325" y="3904575"/>
            <a:ext cx="206100" cy="206100"/>
          </a:xfrm>
          <a:prstGeom prst="ellipse">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1" name="Shape 171"/>
        <p:cNvGrpSpPr/>
        <p:nvPr/>
      </p:nvGrpSpPr>
      <p:grpSpPr>
        <a:xfrm>
          <a:off x="0" y="0"/>
          <a:ext cx="0" cy="0"/>
          <a:chOff x="0" y="0"/>
          <a:chExt cx="0" cy="0"/>
        </a:xfrm>
      </p:grpSpPr>
      <p:sp>
        <p:nvSpPr>
          <p:cNvPr id="172" name="Google Shape;172;p11"/>
          <p:cNvSpPr/>
          <p:nvPr/>
        </p:nvSpPr>
        <p:spPr>
          <a:xfrm>
            <a:off x="419100" y="-1581150"/>
            <a:ext cx="8305800" cy="8305800"/>
          </a:xfrm>
          <a:prstGeom prst="ellipse">
            <a:avLst/>
          </a:prstGeom>
          <a:noFill/>
          <a:ln cap="flat" cmpd="sng" w="9525">
            <a:solidFill>
              <a:srgbClr val="A1BE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1"/>
          <p:cNvSpPr/>
          <p:nvPr/>
        </p:nvSpPr>
        <p:spPr>
          <a:xfrm>
            <a:off x="-164200" y="686175"/>
            <a:ext cx="550500" cy="5505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1"/>
          <p:cNvSpPr/>
          <p:nvPr/>
        </p:nvSpPr>
        <p:spPr>
          <a:xfrm>
            <a:off x="8204500" y="3898800"/>
            <a:ext cx="447000" cy="447000"/>
          </a:xfrm>
          <a:prstGeom prst="donut">
            <a:avLst>
              <a:gd fmla="val 18608" name="adj"/>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1"/>
          <p:cNvSpPr/>
          <p:nvPr/>
        </p:nvSpPr>
        <p:spPr>
          <a:xfrm>
            <a:off x="100425" y="-196925"/>
            <a:ext cx="741600" cy="741600"/>
          </a:xfrm>
          <a:prstGeom prst="donut">
            <a:avLst>
              <a:gd fmla="val 37879" name="adj"/>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1"/>
          <p:cNvSpPr/>
          <p:nvPr/>
        </p:nvSpPr>
        <p:spPr>
          <a:xfrm>
            <a:off x="419100" y="686175"/>
            <a:ext cx="188100" cy="1881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1"/>
          <p:cNvSpPr/>
          <p:nvPr/>
        </p:nvSpPr>
        <p:spPr>
          <a:xfrm>
            <a:off x="8333725" y="4482500"/>
            <a:ext cx="978600" cy="978600"/>
          </a:xfrm>
          <a:prstGeom prst="ellipse">
            <a:avLst/>
          </a:prstGeom>
          <a:noFill/>
          <a:ln cap="flat" cmpd="sng" w="9525">
            <a:solidFill>
              <a:srgbClr val="ED4A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1"/>
          <p:cNvSpPr/>
          <p:nvPr/>
        </p:nvSpPr>
        <p:spPr>
          <a:xfrm>
            <a:off x="741750" y="4449750"/>
            <a:ext cx="397500" cy="397500"/>
          </a:xfrm>
          <a:prstGeom prst="donut">
            <a:avLst>
              <a:gd fmla="val 8754" name="adj"/>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1"/>
          <p:cNvSpPr/>
          <p:nvPr/>
        </p:nvSpPr>
        <p:spPr>
          <a:xfrm>
            <a:off x="8956300" y="4058696"/>
            <a:ext cx="287100" cy="287100"/>
          </a:xfrm>
          <a:prstGeom prst="ellipse">
            <a:avLst/>
          </a:prstGeom>
          <a:solidFill>
            <a:srgbClr val="ED4A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1"/>
          <p:cNvSpPr/>
          <p:nvPr/>
        </p:nvSpPr>
        <p:spPr>
          <a:xfrm>
            <a:off x="-164200" y="4277700"/>
            <a:ext cx="741600" cy="741600"/>
          </a:xfrm>
          <a:prstGeom prst="donut">
            <a:avLst>
              <a:gd fmla="val 39163" name="adj"/>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1"/>
          <p:cNvSpPr/>
          <p:nvPr/>
        </p:nvSpPr>
        <p:spPr>
          <a:xfrm>
            <a:off x="8568725" y="4717500"/>
            <a:ext cx="508500" cy="508500"/>
          </a:xfrm>
          <a:prstGeom prst="ellipse">
            <a:avLst/>
          </a:prstGeom>
          <a:solidFill>
            <a:srgbClr val="E8004C">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1"/>
          <p:cNvSpPr/>
          <p:nvPr/>
        </p:nvSpPr>
        <p:spPr>
          <a:xfrm>
            <a:off x="8077475" y="224125"/>
            <a:ext cx="304800" cy="304800"/>
          </a:xfrm>
          <a:prstGeom prst="donut">
            <a:avLst>
              <a:gd fmla="val 30568" name="adj"/>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1"/>
          <p:cNvSpPr/>
          <p:nvPr/>
        </p:nvSpPr>
        <p:spPr>
          <a:xfrm>
            <a:off x="8553248" y="328373"/>
            <a:ext cx="585600" cy="585600"/>
          </a:xfrm>
          <a:prstGeom prst="ellipse">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1"/>
          <p:cNvSpPr/>
          <p:nvPr/>
        </p:nvSpPr>
        <p:spPr>
          <a:xfrm>
            <a:off x="8876350" y="1187325"/>
            <a:ext cx="447000" cy="4470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1"/>
          <p:cNvSpPr/>
          <p:nvPr/>
        </p:nvSpPr>
        <p:spPr>
          <a:xfrm>
            <a:off x="8449000" y="224125"/>
            <a:ext cx="794400" cy="794400"/>
          </a:xfrm>
          <a:prstGeom prst="ellipse">
            <a:avLst/>
          </a:prstGeom>
          <a:noFill/>
          <a:ln cap="flat" cmpd="sng" w="9525">
            <a:solidFill>
              <a:srgbClr val="F8BB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1"/>
          <p:cNvSpPr/>
          <p:nvPr/>
        </p:nvSpPr>
        <p:spPr>
          <a:xfrm>
            <a:off x="100425" y="3830625"/>
            <a:ext cx="304800" cy="3048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1"/>
          <p:cNvSpPr txBox="1"/>
          <p:nvPr>
            <p:ph idx="12" type="sldNum"/>
          </p:nvPr>
        </p:nvSpPr>
        <p:spPr>
          <a:xfrm>
            <a:off x="4337100" y="4751625"/>
            <a:ext cx="469800" cy="391500"/>
          </a:xfrm>
          <a:prstGeom prst="rect">
            <a:avLst/>
          </a:prstGeom>
        </p:spPr>
        <p:txBody>
          <a:bodyPr anchorCtr="0" anchor="t" bIns="91425" lIns="91425" spcFirstLastPara="1" rIns="91425" wrap="square" tIns="91425">
            <a:noAutofit/>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letely blank">
  <p:cSld name="BLANK_1">
    <p:spTree>
      <p:nvGrpSpPr>
        <p:cNvPr id="188" name="Shape 188"/>
        <p:cNvGrpSpPr/>
        <p:nvPr/>
      </p:nvGrpSpPr>
      <p:grpSpPr>
        <a:xfrm>
          <a:off x="0" y="0"/>
          <a:ext cx="0" cy="0"/>
          <a:chOff x="0" y="0"/>
          <a:chExt cx="0" cy="0"/>
        </a:xfrm>
      </p:grpSpPr>
      <p:sp>
        <p:nvSpPr>
          <p:cNvPr id="189" name="Google Shape;189;p12"/>
          <p:cNvSpPr/>
          <p:nvPr/>
        </p:nvSpPr>
        <p:spPr>
          <a:xfrm>
            <a:off x="419100" y="-1581150"/>
            <a:ext cx="8305800" cy="8305800"/>
          </a:xfrm>
          <a:prstGeom prst="ellipse">
            <a:avLst/>
          </a:prstGeom>
          <a:noFill/>
          <a:ln cap="flat" cmpd="sng" w="9525">
            <a:solidFill>
              <a:srgbClr val="A1BE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2"/>
          <p:cNvSpPr txBox="1"/>
          <p:nvPr>
            <p:ph idx="12" type="sldNum"/>
          </p:nvPr>
        </p:nvSpPr>
        <p:spPr>
          <a:xfrm>
            <a:off x="4337100" y="4751625"/>
            <a:ext cx="469800" cy="391500"/>
          </a:xfrm>
          <a:prstGeom prst="rect">
            <a:avLst/>
          </a:prstGeom>
        </p:spPr>
        <p:txBody>
          <a:bodyPr anchorCtr="0" anchor="t" bIns="91425" lIns="91425" spcFirstLastPara="1" rIns="91425" wrap="square" tIns="91425">
            <a:noAutofit/>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5" name="Shape 195"/>
        <p:cNvGrpSpPr/>
        <p:nvPr/>
      </p:nvGrpSpPr>
      <p:grpSpPr>
        <a:xfrm>
          <a:off x="0" y="0"/>
          <a:ext cx="0" cy="0"/>
          <a:chOff x="0" y="0"/>
          <a:chExt cx="0" cy="0"/>
        </a:xfrm>
      </p:grpSpPr>
      <p:sp>
        <p:nvSpPr>
          <p:cNvPr id="196" name="Google Shape;196;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97" name="Google Shape;197;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98" name="Google Shape;198;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9" name="Shape 199"/>
        <p:cNvGrpSpPr/>
        <p:nvPr/>
      </p:nvGrpSpPr>
      <p:grpSpPr>
        <a:xfrm>
          <a:off x="0" y="0"/>
          <a:ext cx="0" cy="0"/>
          <a:chOff x="0" y="0"/>
          <a:chExt cx="0" cy="0"/>
        </a:xfrm>
      </p:grpSpPr>
      <p:sp>
        <p:nvSpPr>
          <p:cNvPr id="200" name="Google Shape;200;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01" name="Google Shape;201;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2" name="Shape 202"/>
        <p:cNvGrpSpPr/>
        <p:nvPr/>
      </p:nvGrpSpPr>
      <p:grpSpPr>
        <a:xfrm>
          <a:off x="0" y="0"/>
          <a:ext cx="0" cy="0"/>
          <a:chOff x="0" y="0"/>
          <a:chExt cx="0" cy="0"/>
        </a:xfrm>
      </p:grpSpPr>
      <p:sp>
        <p:nvSpPr>
          <p:cNvPr id="203" name="Google Shape;203;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04" name="Google Shape;204;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05" name="Google Shape;205;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6" name="Shape 206"/>
        <p:cNvGrpSpPr/>
        <p:nvPr/>
      </p:nvGrpSpPr>
      <p:grpSpPr>
        <a:xfrm>
          <a:off x="0" y="0"/>
          <a:ext cx="0" cy="0"/>
          <a:chOff x="0" y="0"/>
          <a:chExt cx="0" cy="0"/>
        </a:xfrm>
      </p:grpSpPr>
      <p:sp>
        <p:nvSpPr>
          <p:cNvPr id="207" name="Google Shape;207;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08" name="Google Shape;208;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09" name="Google Shape;209;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10" name="Google Shape;210;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1" name="Shape 211"/>
        <p:cNvGrpSpPr/>
        <p:nvPr/>
      </p:nvGrpSpPr>
      <p:grpSpPr>
        <a:xfrm>
          <a:off x="0" y="0"/>
          <a:ext cx="0" cy="0"/>
          <a:chOff x="0" y="0"/>
          <a:chExt cx="0" cy="0"/>
        </a:xfrm>
      </p:grpSpPr>
      <p:sp>
        <p:nvSpPr>
          <p:cNvPr id="212" name="Google Shape;212;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3" name="Google Shape;213;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14" name="Shape 214"/>
        <p:cNvGrpSpPr/>
        <p:nvPr/>
      </p:nvGrpSpPr>
      <p:grpSpPr>
        <a:xfrm>
          <a:off x="0" y="0"/>
          <a:ext cx="0" cy="0"/>
          <a:chOff x="0" y="0"/>
          <a:chExt cx="0" cy="0"/>
        </a:xfrm>
      </p:grpSpPr>
      <p:sp>
        <p:nvSpPr>
          <p:cNvPr id="215" name="Google Shape;215;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16" name="Google Shape;216;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17" name="Google Shape;217;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18" name="Shape 218"/>
        <p:cNvGrpSpPr/>
        <p:nvPr/>
      </p:nvGrpSpPr>
      <p:grpSpPr>
        <a:xfrm>
          <a:off x="0" y="0"/>
          <a:ext cx="0" cy="0"/>
          <a:chOff x="0" y="0"/>
          <a:chExt cx="0" cy="0"/>
        </a:xfrm>
      </p:grpSpPr>
      <p:sp>
        <p:nvSpPr>
          <p:cNvPr id="219" name="Google Shape;219;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20" name="Google Shape;220;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21" name="Shape 221"/>
        <p:cNvGrpSpPr/>
        <p:nvPr/>
      </p:nvGrpSpPr>
      <p:grpSpPr>
        <a:xfrm>
          <a:off x="0" y="0"/>
          <a:ext cx="0" cy="0"/>
          <a:chOff x="0" y="0"/>
          <a:chExt cx="0" cy="0"/>
        </a:xfrm>
      </p:grpSpPr>
      <p:sp>
        <p:nvSpPr>
          <p:cNvPr id="222" name="Google Shape;222;p21"/>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24" name="Google Shape;224;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25" name="Google Shape;225;p21"/>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dk1"/>
              </a:buClr>
              <a:buSzPts val="1800"/>
              <a:buChar char="●"/>
              <a:defRPr>
                <a:solidFill>
                  <a:schemeClr val="dk1"/>
                </a:solidFill>
              </a:defRPr>
            </a:lvl1pPr>
            <a:lvl2pPr indent="-317500" lvl="1" marL="914400" rtl="0">
              <a:spcBef>
                <a:spcPts val="1600"/>
              </a:spcBef>
              <a:spcAft>
                <a:spcPts val="0"/>
              </a:spcAft>
              <a:buClr>
                <a:schemeClr val="dk1"/>
              </a:buClr>
              <a:buSzPts val="1400"/>
              <a:buChar char="○"/>
              <a:defRPr>
                <a:solidFill>
                  <a:schemeClr val="dk1"/>
                </a:solidFill>
              </a:defRPr>
            </a:lvl2pPr>
            <a:lvl3pPr indent="-317500" lvl="2" marL="1371600" rtl="0">
              <a:spcBef>
                <a:spcPts val="1600"/>
              </a:spcBef>
              <a:spcAft>
                <a:spcPts val="0"/>
              </a:spcAft>
              <a:buClr>
                <a:schemeClr val="dk1"/>
              </a:buClr>
              <a:buSzPts val="1400"/>
              <a:buChar char="■"/>
              <a:defRPr>
                <a:solidFill>
                  <a:schemeClr val="dk1"/>
                </a:solidFill>
              </a:defRPr>
            </a:lvl3pPr>
            <a:lvl4pPr indent="-317500" lvl="3" marL="1828800" rtl="0">
              <a:spcBef>
                <a:spcPts val="1600"/>
              </a:spcBef>
              <a:spcAft>
                <a:spcPts val="0"/>
              </a:spcAft>
              <a:buClr>
                <a:schemeClr val="dk1"/>
              </a:buClr>
              <a:buSzPts val="1400"/>
              <a:buChar char="●"/>
              <a:defRPr>
                <a:solidFill>
                  <a:schemeClr val="dk1"/>
                </a:solidFill>
              </a:defRPr>
            </a:lvl4pPr>
            <a:lvl5pPr indent="-317500" lvl="4" marL="2286000" rtl="0">
              <a:spcBef>
                <a:spcPts val="1600"/>
              </a:spcBef>
              <a:spcAft>
                <a:spcPts val="0"/>
              </a:spcAft>
              <a:buClr>
                <a:schemeClr val="dk1"/>
              </a:buClr>
              <a:buSzPts val="1400"/>
              <a:buChar char="○"/>
              <a:defRPr>
                <a:solidFill>
                  <a:schemeClr val="dk1"/>
                </a:solidFill>
              </a:defRPr>
            </a:lvl5pPr>
            <a:lvl6pPr indent="-317500" lvl="5" marL="2743200" rtl="0">
              <a:spcBef>
                <a:spcPts val="1600"/>
              </a:spcBef>
              <a:spcAft>
                <a:spcPts val="0"/>
              </a:spcAft>
              <a:buClr>
                <a:schemeClr val="dk1"/>
              </a:buClr>
              <a:buSzPts val="1400"/>
              <a:buChar char="■"/>
              <a:defRPr>
                <a:solidFill>
                  <a:schemeClr val="dk1"/>
                </a:solidFill>
              </a:defRPr>
            </a:lvl6pPr>
            <a:lvl7pPr indent="-317500" lvl="6" marL="3200400" rtl="0">
              <a:spcBef>
                <a:spcPts val="1600"/>
              </a:spcBef>
              <a:spcAft>
                <a:spcPts val="0"/>
              </a:spcAft>
              <a:buClr>
                <a:schemeClr val="dk1"/>
              </a:buClr>
              <a:buSzPts val="1400"/>
              <a:buChar char="●"/>
              <a:defRPr>
                <a:solidFill>
                  <a:schemeClr val="dk1"/>
                </a:solidFill>
              </a:defRPr>
            </a:lvl7pPr>
            <a:lvl8pPr indent="-317500" lvl="7" marL="3657600" rtl="0">
              <a:spcBef>
                <a:spcPts val="1600"/>
              </a:spcBef>
              <a:spcAft>
                <a:spcPts val="0"/>
              </a:spcAft>
              <a:buClr>
                <a:schemeClr val="dk1"/>
              </a:buClr>
              <a:buSzPts val="1400"/>
              <a:buChar char="○"/>
              <a:defRPr>
                <a:solidFill>
                  <a:schemeClr val="dk1"/>
                </a:solidFill>
              </a:defRPr>
            </a:lvl8pPr>
            <a:lvl9pPr indent="-317500" lvl="8" marL="4114800" rtl="0">
              <a:spcBef>
                <a:spcPts val="1600"/>
              </a:spcBef>
              <a:spcAft>
                <a:spcPts val="1600"/>
              </a:spcAft>
              <a:buClr>
                <a:schemeClr val="dk1"/>
              </a:buClr>
              <a:buSzPts val="1400"/>
              <a:buChar char="■"/>
              <a:defRPr>
                <a:solidFill>
                  <a:schemeClr val="dk1"/>
                </a:solidFill>
              </a:defRPr>
            </a:lvl9pPr>
          </a:lstStyle>
          <a:p/>
        </p:txBody>
      </p:sp>
      <p:sp>
        <p:nvSpPr>
          <p:cNvPr id="226" name="Google Shape;226;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26" name="Shape 26"/>
        <p:cNvGrpSpPr/>
        <p:nvPr/>
      </p:nvGrpSpPr>
      <p:grpSpPr>
        <a:xfrm>
          <a:off x="0" y="0"/>
          <a:ext cx="0" cy="0"/>
          <a:chOff x="0" y="0"/>
          <a:chExt cx="0" cy="0"/>
        </a:xfrm>
      </p:grpSpPr>
      <p:sp>
        <p:nvSpPr>
          <p:cNvPr id="27" name="Google Shape;27;p3"/>
          <p:cNvSpPr/>
          <p:nvPr/>
        </p:nvSpPr>
        <p:spPr>
          <a:xfrm>
            <a:off x="3058200" y="-295450"/>
            <a:ext cx="3027600" cy="3027900"/>
          </a:xfrm>
          <a:prstGeom prst="ellipse">
            <a:avLst/>
          </a:prstGeom>
          <a:noFill/>
          <a:ln cap="flat" cmpd="sng" w="9525">
            <a:solidFill>
              <a:srgbClr val="A1BE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txBox="1"/>
          <p:nvPr>
            <p:ph type="ctrTitle"/>
          </p:nvPr>
        </p:nvSpPr>
        <p:spPr>
          <a:xfrm>
            <a:off x="1773750" y="2421550"/>
            <a:ext cx="5596500" cy="1159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29" name="Google Shape;29;p3"/>
          <p:cNvSpPr txBox="1"/>
          <p:nvPr>
            <p:ph idx="1" type="subTitle"/>
          </p:nvPr>
        </p:nvSpPr>
        <p:spPr>
          <a:xfrm>
            <a:off x="1773750" y="3449654"/>
            <a:ext cx="5596500" cy="7848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A1BECC"/>
              </a:buClr>
              <a:buSzPts val="2400"/>
              <a:buNone/>
              <a:defRPr b="1">
                <a:solidFill>
                  <a:srgbClr val="A1BECC"/>
                </a:solidFill>
              </a:defRPr>
            </a:lvl1pPr>
            <a:lvl2pPr lvl="1" rtl="0" algn="ctr">
              <a:spcBef>
                <a:spcPts val="0"/>
              </a:spcBef>
              <a:spcAft>
                <a:spcPts val="0"/>
              </a:spcAft>
              <a:buClr>
                <a:srgbClr val="A1BECC"/>
              </a:buClr>
              <a:buSzPts val="3000"/>
              <a:buNone/>
              <a:defRPr b="1" sz="3000">
                <a:solidFill>
                  <a:srgbClr val="A1BECC"/>
                </a:solidFill>
              </a:defRPr>
            </a:lvl2pPr>
            <a:lvl3pPr lvl="2" rtl="0" algn="ctr">
              <a:spcBef>
                <a:spcPts val="0"/>
              </a:spcBef>
              <a:spcAft>
                <a:spcPts val="0"/>
              </a:spcAft>
              <a:buClr>
                <a:srgbClr val="A1BECC"/>
              </a:buClr>
              <a:buSzPts val="3000"/>
              <a:buNone/>
              <a:defRPr b="1" sz="3000">
                <a:solidFill>
                  <a:srgbClr val="A1BECC"/>
                </a:solidFill>
              </a:defRPr>
            </a:lvl3pPr>
            <a:lvl4pPr lvl="3" rtl="0" algn="ctr">
              <a:spcBef>
                <a:spcPts val="0"/>
              </a:spcBef>
              <a:spcAft>
                <a:spcPts val="0"/>
              </a:spcAft>
              <a:buClr>
                <a:srgbClr val="A1BECC"/>
              </a:buClr>
              <a:buSzPts val="3000"/>
              <a:buNone/>
              <a:defRPr b="1" sz="3000">
                <a:solidFill>
                  <a:srgbClr val="A1BECC"/>
                </a:solidFill>
              </a:defRPr>
            </a:lvl4pPr>
            <a:lvl5pPr lvl="4" rtl="0" algn="ctr">
              <a:spcBef>
                <a:spcPts val="0"/>
              </a:spcBef>
              <a:spcAft>
                <a:spcPts val="0"/>
              </a:spcAft>
              <a:buClr>
                <a:srgbClr val="A1BECC"/>
              </a:buClr>
              <a:buSzPts val="3000"/>
              <a:buNone/>
              <a:defRPr b="1" sz="3000">
                <a:solidFill>
                  <a:srgbClr val="A1BECC"/>
                </a:solidFill>
              </a:defRPr>
            </a:lvl5pPr>
            <a:lvl6pPr lvl="5" rtl="0" algn="ctr">
              <a:spcBef>
                <a:spcPts val="0"/>
              </a:spcBef>
              <a:spcAft>
                <a:spcPts val="0"/>
              </a:spcAft>
              <a:buClr>
                <a:srgbClr val="A1BECC"/>
              </a:buClr>
              <a:buSzPts val="3000"/>
              <a:buNone/>
              <a:defRPr b="1" sz="3000">
                <a:solidFill>
                  <a:srgbClr val="A1BECC"/>
                </a:solidFill>
              </a:defRPr>
            </a:lvl6pPr>
            <a:lvl7pPr lvl="6" rtl="0" algn="ctr">
              <a:spcBef>
                <a:spcPts val="0"/>
              </a:spcBef>
              <a:spcAft>
                <a:spcPts val="0"/>
              </a:spcAft>
              <a:buClr>
                <a:srgbClr val="A1BECC"/>
              </a:buClr>
              <a:buSzPts val="3000"/>
              <a:buNone/>
              <a:defRPr b="1" sz="3000">
                <a:solidFill>
                  <a:srgbClr val="A1BECC"/>
                </a:solidFill>
              </a:defRPr>
            </a:lvl7pPr>
            <a:lvl8pPr lvl="7" rtl="0" algn="ctr">
              <a:spcBef>
                <a:spcPts val="0"/>
              </a:spcBef>
              <a:spcAft>
                <a:spcPts val="0"/>
              </a:spcAft>
              <a:buClr>
                <a:srgbClr val="A1BECC"/>
              </a:buClr>
              <a:buSzPts val="3000"/>
              <a:buNone/>
              <a:defRPr b="1" sz="3000">
                <a:solidFill>
                  <a:srgbClr val="A1BECC"/>
                </a:solidFill>
              </a:defRPr>
            </a:lvl8pPr>
            <a:lvl9pPr lvl="8" rtl="0" algn="ctr">
              <a:spcBef>
                <a:spcPts val="0"/>
              </a:spcBef>
              <a:spcAft>
                <a:spcPts val="0"/>
              </a:spcAft>
              <a:buClr>
                <a:srgbClr val="A1BECC"/>
              </a:buClr>
              <a:buSzPts val="3000"/>
              <a:buNone/>
              <a:defRPr b="1" sz="3000">
                <a:solidFill>
                  <a:srgbClr val="A1BECC"/>
                </a:solidFill>
              </a:defRPr>
            </a:lvl9pPr>
          </a:lstStyle>
          <a:p/>
        </p:txBody>
      </p:sp>
      <p:sp>
        <p:nvSpPr>
          <p:cNvPr id="30" name="Google Shape;30;p3"/>
          <p:cNvSpPr/>
          <p:nvPr/>
        </p:nvSpPr>
        <p:spPr>
          <a:xfrm>
            <a:off x="1414538" y="3988225"/>
            <a:ext cx="206100" cy="2061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a:off x="7630150" y="2469625"/>
            <a:ext cx="2347200" cy="2347200"/>
          </a:xfrm>
          <a:prstGeom prst="donut">
            <a:avLst>
              <a:gd fmla="val 29778" name="adj"/>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a:off x="376550" y="1139200"/>
            <a:ext cx="978600" cy="978600"/>
          </a:xfrm>
          <a:prstGeom prst="ellipse">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a:off x="7240275" y="4662700"/>
            <a:ext cx="657600" cy="6576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a:off x="231175" y="-571700"/>
            <a:ext cx="2284200" cy="2284200"/>
          </a:xfrm>
          <a:prstGeom prst="donut">
            <a:avLst>
              <a:gd fmla="val 11909" name="adj"/>
            </a:avLst>
          </a:prstGeom>
          <a:solidFill>
            <a:srgbClr val="ED4A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a:off x="7507625" y="917475"/>
            <a:ext cx="657600" cy="6576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a:off x="8065925" y="-295450"/>
            <a:ext cx="1207800" cy="1207800"/>
          </a:xfrm>
          <a:prstGeom prst="donut">
            <a:avLst>
              <a:gd fmla="val 42915" name="adj"/>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3"/>
          <p:cNvSpPr/>
          <p:nvPr/>
        </p:nvSpPr>
        <p:spPr>
          <a:xfrm>
            <a:off x="1417200" y="2052650"/>
            <a:ext cx="304800" cy="304800"/>
          </a:xfrm>
          <a:prstGeom prst="ellipse">
            <a:avLst/>
          </a:prstGeom>
          <a:solidFill>
            <a:srgbClr val="E8004C">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
          <p:cNvSpPr/>
          <p:nvPr/>
        </p:nvSpPr>
        <p:spPr>
          <a:xfrm>
            <a:off x="180500" y="4023250"/>
            <a:ext cx="1370700" cy="13707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3"/>
          <p:cNvSpPr/>
          <p:nvPr/>
        </p:nvSpPr>
        <p:spPr>
          <a:xfrm>
            <a:off x="246046" y="3365546"/>
            <a:ext cx="456000" cy="456000"/>
          </a:xfrm>
          <a:prstGeom prst="ellipse">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3"/>
          <p:cNvSpPr/>
          <p:nvPr/>
        </p:nvSpPr>
        <p:spPr>
          <a:xfrm>
            <a:off x="7072325" y="4494725"/>
            <a:ext cx="993600" cy="993300"/>
          </a:xfrm>
          <a:prstGeom prst="ellipse">
            <a:avLst/>
          </a:prstGeom>
          <a:noFill/>
          <a:ln cap="flat" cmpd="sng" w="9525">
            <a:solidFill>
              <a:srgbClr val="00ACC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3"/>
          <p:cNvSpPr/>
          <p:nvPr/>
        </p:nvSpPr>
        <p:spPr>
          <a:xfrm>
            <a:off x="7370250" y="780100"/>
            <a:ext cx="932400" cy="932400"/>
          </a:xfrm>
          <a:prstGeom prst="ellipse">
            <a:avLst/>
          </a:prstGeom>
          <a:noFill/>
          <a:ln cap="flat" cmpd="sng" w="9525">
            <a:solidFill>
              <a:srgbClr val="BBCD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
          <p:cNvSpPr/>
          <p:nvPr/>
        </p:nvSpPr>
        <p:spPr>
          <a:xfrm>
            <a:off x="180500" y="3300000"/>
            <a:ext cx="586800" cy="586800"/>
          </a:xfrm>
          <a:prstGeom prst="ellipse">
            <a:avLst/>
          </a:prstGeom>
          <a:noFill/>
          <a:ln cap="flat" cmpd="sng" w="9525">
            <a:solidFill>
              <a:srgbClr val="65BB4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3"/>
          <p:cNvSpPr/>
          <p:nvPr/>
        </p:nvSpPr>
        <p:spPr>
          <a:xfrm>
            <a:off x="7733375" y="467300"/>
            <a:ext cx="206100" cy="206100"/>
          </a:xfrm>
          <a:prstGeom prst="ellipse">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3"/>
          <p:cNvSpPr/>
          <p:nvPr/>
        </p:nvSpPr>
        <p:spPr>
          <a:xfrm>
            <a:off x="598175" y="-204700"/>
            <a:ext cx="1550100" cy="1550100"/>
          </a:xfrm>
          <a:prstGeom prst="ellipse">
            <a:avLst/>
          </a:prstGeom>
          <a:noFill/>
          <a:ln cap="flat" cmpd="sng" w="9525">
            <a:solidFill>
              <a:srgbClr val="E8004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txBox="1"/>
          <p:nvPr>
            <p:ph idx="12" type="sldNum"/>
          </p:nvPr>
        </p:nvSpPr>
        <p:spPr>
          <a:xfrm>
            <a:off x="4337100" y="4751625"/>
            <a:ext cx="469800" cy="391500"/>
          </a:xfrm>
          <a:prstGeom prst="rect">
            <a:avLst/>
          </a:prstGeom>
        </p:spPr>
        <p:txBody>
          <a:bodyPr anchorCtr="0" anchor="t" bIns="91425" lIns="91425" spcFirstLastPara="1" rIns="91425" wrap="square" tIns="91425">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27" name="Shape 227"/>
        <p:cNvGrpSpPr/>
        <p:nvPr/>
      </p:nvGrpSpPr>
      <p:grpSpPr>
        <a:xfrm>
          <a:off x="0" y="0"/>
          <a:ext cx="0" cy="0"/>
          <a:chOff x="0" y="0"/>
          <a:chExt cx="0" cy="0"/>
        </a:xfrm>
      </p:grpSpPr>
      <p:sp>
        <p:nvSpPr>
          <p:cNvPr id="228" name="Google Shape;228;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229" name="Google Shape;229;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30" name="Shape 230"/>
        <p:cNvGrpSpPr/>
        <p:nvPr/>
      </p:nvGrpSpPr>
      <p:grpSpPr>
        <a:xfrm>
          <a:off x="0" y="0"/>
          <a:ext cx="0" cy="0"/>
          <a:chOff x="0" y="0"/>
          <a:chExt cx="0" cy="0"/>
        </a:xfrm>
      </p:grpSpPr>
      <p:sp>
        <p:nvSpPr>
          <p:cNvPr id="231" name="Google Shape;231;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32" name="Google Shape;232;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233" name="Google Shape;233;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4" name="Shape 234"/>
        <p:cNvGrpSpPr/>
        <p:nvPr/>
      </p:nvGrpSpPr>
      <p:grpSpPr>
        <a:xfrm>
          <a:off x="0" y="0"/>
          <a:ext cx="0" cy="0"/>
          <a:chOff x="0" y="0"/>
          <a:chExt cx="0" cy="0"/>
        </a:xfrm>
      </p:grpSpPr>
      <p:sp>
        <p:nvSpPr>
          <p:cNvPr id="235" name="Google Shape;235;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_1">
    <p:spTree>
      <p:nvGrpSpPr>
        <p:cNvPr id="236" name="Shape 236"/>
        <p:cNvGrpSpPr/>
        <p:nvPr/>
      </p:nvGrpSpPr>
      <p:grpSpPr>
        <a:xfrm>
          <a:off x="0" y="0"/>
          <a:ext cx="0" cy="0"/>
          <a:chOff x="0" y="0"/>
          <a:chExt cx="0" cy="0"/>
        </a:xfrm>
      </p:grpSpPr>
      <p:sp>
        <p:nvSpPr>
          <p:cNvPr id="237" name="Google Shape;237;p25"/>
          <p:cNvSpPr txBox="1"/>
          <p:nvPr>
            <p:ph type="ctrTitle"/>
          </p:nvPr>
        </p:nvSpPr>
        <p:spPr>
          <a:xfrm>
            <a:off x="829000" y="772625"/>
            <a:ext cx="7146900" cy="1159800"/>
          </a:xfrm>
          <a:prstGeom prst="rect">
            <a:avLst/>
          </a:prstGeom>
        </p:spPr>
        <p:txBody>
          <a:bodyPr anchorCtr="0" anchor="t" bIns="91425" lIns="91425" spcFirstLastPara="1" rIns="91425" wrap="square" tIns="91425">
            <a:noAutofit/>
          </a:bodyPr>
          <a:lstStyle>
            <a:lvl1pPr lvl="0" rtl="0">
              <a:spcBef>
                <a:spcPts val="0"/>
              </a:spcBef>
              <a:spcAft>
                <a:spcPts val="0"/>
              </a:spcAft>
              <a:buSzPts val="5200"/>
              <a:buNone/>
              <a:defRPr sz="52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p:txBody>
      </p:sp>
      <p:grpSp>
        <p:nvGrpSpPr>
          <p:cNvPr id="238" name="Google Shape;238;p25"/>
          <p:cNvGrpSpPr/>
          <p:nvPr/>
        </p:nvGrpSpPr>
        <p:grpSpPr>
          <a:xfrm>
            <a:off x="3409171" y="2429676"/>
            <a:ext cx="5318543" cy="7882145"/>
            <a:chOff x="3485371" y="1424851"/>
            <a:chExt cx="5318543" cy="7882145"/>
          </a:xfrm>
        </p:grpSpPr>
        <p:grpSp>
          <p:nvGrpSpPr>
            <p:cNvPr id="239" name="Google Shape;239;p25"/>
            <p:cNvGrpSpPr/>
            <p:nvPr/>
          </p:nvGrpSpPr>
          <p:grpSpPr>
            <a:xfrm>
              <a:off x="3485371" y="1958251"/>
              <a:ext cx="468816" cy="7120145"/>
              <a:chOff x="1447800" y="152400"/>
              <a:chExt cx="318597" cy="4838699"/>
            </a:xfrm>
          </p:grpSpPr>
          <p:sp>
            <p:nvSpPr>
              <p:cNvPr id="240" name="Google Shape;240;p25"/>
              <p:cNvSpPr/>
              <p:nvPr/>
            </p:nvSpPr>
            <p:spPr>
              <a:xfrm>
                <a:off x="14521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41" name="Google Shape;241;p25"/>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242" name="Google Shape;242;p25"/>
            <p:cNvGrpSpPr/>
            <p:nvPr/>
          </p:nvGrpSpPr>
          <p:grpSpPr>
            <a:xfrm>
              <a:off x="3808592" y="1577251"/>
              <a:ext cx="468816" cy="7120145"/>
              <a:chOff x="1600200" y="152400"/>
              <a:chExt cx="318597" cy="4838699"/>
            </a:xfrm>
          </p:grpSpPr>
          <p:sp>
            <p:nvSpPr>
              <p:cNvPr id="243" name="Google Shape;243;p25"/>
              <p:cNvSpPr/>
              <p:nvPr/>
            </p:nvSpPr>
            <p:spPr>
              <a:xfrm>
                <a:off x="16045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44" name="Google Shape;244;p25"/>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245" name="Google Shape;245;p25"/>
            <p:cNvGrpSpPr/>
            <p:nvPr/>
          </p:nvGrpSpPr>
          <p:grpSpPr>
            <a:xfrm>
              <a:off x="4131812" y="2186851"/>
              <a:ext cx="468816" cy="7120145"/>
              <a:chOff x="533400" y="152400"/>
              <a:chExt cx="318597" cy="4838699"/>
            </a:xfrm>
          </p:grpSpPr>
          <p:sp>
            <p:nvSpPr>
              <p:cNvPr id="246" name="Google Shape;246;p25"/>
              <p:cNvSpPr/>
              <p:nvPr/>
            </p:nvSpPr>
            <p:spPr>
              <a:xfrm>
                <a:off x="5377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47" name="Google Shape;247;p25"/>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248" name="Google Shape;248;p25"/>
            <p:cNvGrpSpPr/>
            <p:nvPr/>
          </p:nvGrpSpPr>
          <p:grpSpPr>
            <a:xfrm>
              <a:off x="4455033" y="1729651"/>
              <a:ext cx="468816" cy="7120145"/>
              <a:chOff x="685800" y="152400"/>
              <a:chExt cx="318597" cy="4838699"/>
            </a:xfrm>
          </p:grpSpPr>
          <p:sp>
            <p:nvSpPr>
              <p:cNvPr id="249" name="Google Shape;249;p25"/>
              <p:cNvSpPr/>
              <p:nvPr/>
            </p:nvSpPr>
            <p:spPr>
              <a:xfrm>
                <a:off x="6901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50" name="Google Shape;250;p25"/>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251" name="Google Shape;251;p25"/>
            <p:cNvGrpSpPr/>
            <p:nvPr/>
          </p:nvGrpSpPr>
          <p:grpSpPr>
            <a:xfrm>
              <a:off x="4778254" y="1424851"/>
              <a:ext cx="468816" cy="7120145"/>
              <a:chOff x="838200" y="152400"/>
              <a:chExt cx="318597" cy="4838699"/>
            </a:xfrm>
          </p:grpSpPr>
          <p:sp>
            <p:nvSpPr>
              <p:cNvPr id="252" name="Google Shape;252;p25"/>
              <p:cNvSpPr/>
              <p:nvPr/>
            </p:nvSpPr>
            <p:spPr>
              <a:xfrm>
                <a:off x="8425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53" name="Google Shape;253;p25"/>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254" name="Google Shape;254;p25"/>
            <p:cNvGrpSpPr/>
            <p:nvPr/>
          </p:nvGrpSpPr>
          <p:grpSpPr>
            <a:xfrm>
              <a:off x="5101474" y="1882051"/>
              <a:ext cx="468816" cy="7120145"/>
              <a:chOff x="990600" y="152400"/>
              <a:chExt cx="318597" cy="4838699"/>
            </a:xfrm>
          </p:grpSpPr>
          <p:sp>
            <p:nvSpPr>
              <p:cNvPr id="255" name="Google Shape;255;p25"/>
              <p:cNvSpPr/>
              <p:nvPr/>
            </p:nvSpPr>
            <p:spPr>
              <a:xfrm>
                <a:off x="9949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56" name="Google Shape;256;p25"/>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257" name="Google Shape;257;p25"/>
            <p:cNvGrpSpPr/>
            <p:nvPr/>
          </p:nvGrpSpPr>
          <p:grpSpPr>
            <a:xfrm>
              <a:off x="5424695" y="1729651"/>
              <a:ext cx="468816" cy="7120145"/>
              <a:chOff x="3663063" y="152400"/>
              <a:chExt cx="318597" cy="4838699"/>
            </a:xfrm>
          </p:grpSpPr>
          <p:sp>
            <p:nvSpPr>
              <p:cNvPr id="258" name="Google Shape;258;p25"/>
              <p:cNvSpPr/>
              <p:nvPr/>
            </p:nvSpPr>
            <p:spPr>
              <a:xfrm>
                <a:off x="3667406"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59" name="Google Shape;259;p25"/>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260" name="Google Shape;260;p25"/>
            <p:cNvGrpSpPr/>
            <p:nvPr/>
          </p:nvGrpSpPr>
          <p:grpSpPr>
            <a:xfrm>
              <a:off x="5747916" y="2034451"/>
              <a:ext cx="468816" cy="7120145"/>
              <a:chOff x="1295400" y="152400"/>
              <a:chExt cx="318597" cy="4838699"/>
            </a:xfrm>
          </p:grpSpPr>
          <p:sp>
            <p:nvSpPr>
              <p:cNvPr id="261" name="Google Shape;261;p25"/>
              <p:cNvSpPr/>
              <p:nvPr/>
            </p:nvSpPr>
            <p:spPr>
              <a:xfrm>
                <a:off x="12997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62" name="Google Shape;262;p25"/>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263" name="Google Shape;263;p25"/>
            <p:cNvGrpSpPr/>
            <p:nvPr/>
          </p:nvGrpSpPr>
          <p:grpSpPr>
            <a:xfrm>
              <a:off x="6072553" y="1958251"/>
              <a:ext cx="468816" cy="7120145"/>
              <a:chOff x="1447800" y="152400"/>
              <a:chExt cx="318597" cy="4838699"/>
            </a:xfrm>
          </p:grpSpPr>
          <p:sp>
            <p:nvSpPr>
              <p:cNvPr id="264" name="Google Shape;264;p25"/>
              <p:cNvSpPr/>
              <p:nvPr/>
            </p:nvSpPr>
            <p:spPr>
              <a:xfrm>
                <a:off x="14521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65" name="Google Shape;265;p25"/>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266" name="Google Shape;266;p25"/>
            <p:cNvGrpSpPr/>
            <p:nvPr/>
          </p:nvGrpSpPr>
          <p:grpSpPr>
            <a:xfrm>
              <a:off x="6395774" y="1653451"/>
              <a:ext cx="468816" cy="7120145"/>
              <a:chOff x="1600200" y="152400"/>
              <a:chExt cx="318597" cy="4838699"/>
            </a:xfrm>
          </p:grpSpPr>
          <p:sp>
            <p:nvSpPr>
              <p:cNvPr id="267" name="Google Shape;267;p25"/>
              <p:cNvSpPr/>
              <p:nvPr/>
            </p:nvSpPr>
            <p:spPr>
              <a:xfrm>
                <a:off x="16045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68" name="Google Shape;268;p25"/>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269" name="Google Shape;269;p25"/>
            <p:cNvGrpSpPr/>
            <p:nvPr/>
          </p:nvGrpSpPr>
          <p:grpSpPr>
            <a:xfrm>
              <a:off x="6718994" y="1424851"/>
              <a:ext cx="468816" cy="7120145"/>
              <a:chOff x="533400" y="152400"/>
              <a:chExt cx="318597" cy="4838699"/>
            </a:xfrm>
          </p:grpSpPr>
          <p:sp>
            <p:nvSpPr>
              <p:cNvPr id="270" name="Google Shape;270;p25"/>
              <p:cNvSpPr/>
              <p:nvPr/>
            </p:nvSpPr>
            <p:spPr>
              <a:xfrm>
                <a:off x="5377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71" name="Google Shape;271;p25"/>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272" name="Google Shape;272;p25"/>
            <p:cNvGrpSpPr/>
            <p:nvPr/>
          </p:nvGrpSpPr>
          <p:grpSpPr>
            <a:xfrm>
              <a:off x="7042215" y="1501051"/>
              <a:ext cx="468816" cy="7120145"/>
              <a:chOff x="685800" y="152400"/>
              <a:chExt cx="318597" cy="4838699"/>
            </a:xfrm>
          </p:grpSpPr>
          <p:sp>
            <p:nvSpPr>
              <p:cNvPr id="273" name="Google Shape;273;p25"/>
              <p:cNvSpPr/>
              <p:nvPr/>
            </p:nvSpPr>
            <p:spPr>
              <a:xfrm>
                <a:off x="6901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74" name="Google Shape;274;p25"/>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275" name="Google Shape;275;p25"/>
            <p:cNvGrpSpPr/>
            <p:nvPr/>
          </p:nvGrpSpPr>
          <p:grpSpPr>
            <a:xfrm>
              <a:off x="7365436" y="1882051"/>
              <a:ext cx="468816" cy="7120145"/>
              <a:chOff x="838200" y="152400"/>
              <a:chExt cx="318597" cy="4838699"/>
            </a:xfrm>
          </p:grpSpPr>
          <p:sp>
            <p:nvSpPr>
              <p:cNvPr id="276" name="Google Shape;276;p25"/>
              <p:cNvSpPr/>
              <p:nvPr/>
            </p:nvSpPr>
            <p:spPr>
              <a:xfrm>
                <a:off x="8425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77" name="Google Shape;277;p25"/>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278" name="Google Shape;278;p25"/>
            <p:cNvGrpSpPr/>
            <p:nvPr/>
          </p:nvGrpSpPr>
          <p:grpSpPr>
            <a:xfrm>
              <a:off x="7688656" y="1424851"/>
              <a:ext cx="468816" cy="7120145"/>
              <a:chOff x="990600" y="152400"/>
              <a:chExt cx="318597" cy="4838699"/>
            </a:xfrm>
          </p:grpSpPr>
          <p:sp>
            <p:nvSpPr>
              <p:cNvPr id="279" name="Google Shape;279;p25"/>
              <p:cNvSpPr/>
              <p:nvPr/>
            </p:nvSpPr>
            <p:spPr>
              <a:xfrm>
                <a:off x="9949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80" name="Google Shape;280;p25"/>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281" name="Google Shape;281;p25"/>
            <p:cNvGrpSpPr/>
            <p:nvPr/>
          </p:nvGrpSpPr>
          <p:grpSpPr>
            <a:xfrm>
              <a:off x="8011877" y="2186851"/>
              <a:ext cx="468816" cy="7120145"/>
              <a:chOff x="3663063" y="152400"/>
              <a:chExt cx="318597" cy="4838699"/>
            </a:xfrm>
          </p:grpSpPr>
          <p:sp>
            <p:nvSpPr>
              <p:cNvPr id="282" name="Google Shape;282;p25"/>
              <p:cNvSpPr/>
              <p:nvPr/>
            </p:nvSpPr>
            <p:spPr>
              <a:xfrm>
                <a:off x="3667406"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83" name="Google Shape;283;p25"/>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284" name="Google Shape;284;p25"/>
            <p:cNvGrpSpPr/>
            <p:nvPr/>
          </p:nvGrpSpPr>
          <p:grpSpPr>
            <a:xfrm>
              <a:off x="8335098" y="1805851"/>
              <a:ext cx="468816" cy="7120145"/>
              <a:chOff x="1295400" y="152400"/>
              <a:chExt cx="318597" cy="4838699"/>
            </a:xfrm>
          </p:grpSpPr>
          <p:sp>
            <p:nvSpPr>
              <p:cNvPr id="285" name="Google Shape;285;p25"/>
              <p:cNvSpPr/>
              <p:nvPr/>
            </p:nvSpPr>
            <p:spPr>
              <a:xfrm>
                <a:off x="12997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86" name="Google Shape;286;p25"/>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pencil - Light paper">
  <p:cSld name="BLANK_1_1">
    <p:bg>
      <p:bgPr>
        <a:solidFill>
          <a:schemeClr val="accent5"/>
        </a:solidFill>
      </p:bgPr>
    </p:bg>
    <p:spTree>
      <p:nvGrpSpPr>
        <p:cNvPr id="287" name="Shape 287"/>
        <p:cNvGrpSpPr/>
        <p:nvPr/>
      </p:nvGrpSpPr>
      <p:grpSpPr>
        <a:xfrm>
          <a:off x="0" y="0"/>
          <a:ext cx="0" cy="0"/>
          <a:chOff x="0" y="0"/>
          <a:chExt cx="0" cy="0"/>
        </a:xfrm>
      </p:grpSpPr>
      <p:pic>
        <p:nvPicPr>
          <p:cNvPr id="288" name="Google Shape;288;p26"/>
          <p:cNvPicPr preferRelativeResize="0"/>
          <p:nvPr/>
        </p:nvPicPr>
        <p:blipFill>
          <a:blip r:embed="rId2">
            <a:alphaModFix/>
          </a:blip>
          <a:stretch>
            <a:fillRect/>
          </a:stretch>
        </p:blipFill>
        <p:spPr>
          <a:xfrm>
            <a:off x="0" y="0"/>
            <a:ext cx="9144005" cy="5143500"/>
          </a:xfrm>
          <a:prstGeom prst="rect">
            <a:avLst/>
          </a:prstGeom>
          <a:noFill/>
          <a:ln>
            <a:noFill/>
          </a:ln>
        </p:spPr>
      </p:pic>
      <p:sp>
        <p:nvSpPr>
          <p:cNvPr id="289" name="Google Shape;289;p26"/>
          <p:cNvSpPr txBox="1"/>
          <p:nvPr>
            <p:ph idx="12" type="sldNum"/>
          </p:nvPr>
        </p:nvSpPr>
        <p:spPr>
          <a:xfrm>
            <a:off x="8665029" y="127279"/>
            <a:ext cx="326700" cy="272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290" name="Shape 290"/>
        <p:cNvGrpSpPr/>
        <p:nvPr/>
      </p:nvGrpSpPr>
      <p:grpSpPr>
        <a:xfrm>
          <a:off x="0" y="0"/>
          <a:ext cx="0" cy="0"/>
          <a:chOff x="0" y="0"/>
          <a:chExt cx="0" cy="0"/>
        </a:xfrm>
      </p:grpSpPr>
      <p:sp>
        <p:nvSpPr>
          <p:cNvPr id="291" name="Google Shape;291;p27"/>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92" name="Google Shape;292;p27"/>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93" name="Google Shape;293;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294" name="Shape 294"/>
        <p:cNvGrpSpPr/>
        <p:nvPr/>
      </p:nvGrpSpPr>
      <p:grpSpPr>
        <a:xfrm>
          <a:off x="0" y="0"/>
          <a:ext cx="0" cy="0"/>
          <a:chOff x="0" y="0"/>
          <a:chExt cx="0" cy="0"/>
        </a:xfrm>
      </p:grpSpPr>
      <p:sp>
        <p:nvSpPr>
          <p:cNvPr id="295" name="Google Shape;295;p28"/>
          <p:cNvSpPr txBox="1"/>
          <p:nvPr>
            <p:ph idx="1" type="body"/>
          </p:nvPr>
        </p:nvSpPr>
        <p:spPr>
          <a:xfrm>
            <a:off x="1652750" y="2161800"/>
            <a:ext cx="5838300" cy="819900"/>
          </a:xfrm>
          <a:prstGeom prst="rect">
            <a:avLst/>
          </a:prstGeom>
        </p:spPr>
        <p:txBody>
          <a:bodyPr anchorCtr="0" anchor="ctr" bIns="91425" lIns="91425" spcFirstLastPara="1" rIns="91425" wrap="square" tIns="91425">
            <a:noAutofit/>
          </a:bodyPr>
          <a:lstStyle>
            <a:lvl1pPr indent="-406400" lvl="0" marL="457200" rtl="0" algn="ctr">
              <a:lnSpc>
                <a:spcPct val="115000"/>
              </a:lnSpc>
              <a:spcBef>
                <a:spcPts val="0"/>
              </a:spcBef>
              <a:spcAft>
                <a:spcPts val="0"/>
              </a:spcAft>
              <a:buSzPts val="2800"/>
              <a:buFont typeface="Mali"/>
              <a:buChar char="●"/>
              <a:defRPr sz="2800">
                <a:latin typeface="Mali"/>
                <a:ea typeface="Mali"/>
                <a:cs typeface="Mali"/>
                <a:sym typeface="Mali"/>
              </a:defRPr>
            </a:lvl1pPr>
            <a:lvl2pPr indent="-406400" lvl="1" marL="914400" rtl="0" algn="ctr">
              <a:lnSpc>
                <a:spcPct val="115000"/>
              </a:lnSpc>
              <a:spcBef>
                <a:spcPts val="1600"/>
              </a:spcBef>
              <a:spcAft>
                <a:spcPts val="0"/>
              </a:spcAft>
              <a:buSzPts val="2800"/>
              <a:buFont typeface="Mali"/>
              <a:buChar char="○"/>
              <a:defRPr sz="2800">
                <a:latin typeface="Mali"/>
                <a:ea typeface="Mali"/>
                <a:cs typeface="Mali"/>
                <a:sym typeface="Mali"/>
              </a:defRPr>
            </a:lvl2pPr>
            <a:lvl3pPr indent="-406400" lvl="2" marL="1371600" rtl="0" algn="ctr">
              <a:lnSpc>
                <a:spcPct val="115000"/>
              </a:lnSpc>
              <a:spcBef>
                <a:spcPts val="1600"/>
              </a:spcBef>
              <a:spcAft>
                <a:spcPts val="0"/>
              </a:spcAft>
              <a:buSzPts val="2800"/>
              <a:buFont typeface="Mali"/>
              <a:buChar char="■"/>
              <a:defRPr sz="2800">
                <a:latin typeface="Mali"/>
                <a:ea typeface="Mali"/>
                <a:cs typeface="Mali"/>
                <a:sym typeface="Mali"/>
              </a:defRPr>
            </a:lvl3pPr>
            <a:lvl4pPr indent="-406400" lvl="3" marL="1828800" rtl="0" algn="ctr">
              <a:lnSpc>
                <a:spcPct val="115000"/>
              </a:lnSpc>
              <a:spcBef>
                <a:spcPts val="1600"/>
              </a:spcBef>
              <a:spcAft>
                <a:spcPts val="0"/>
              </a:spcAft>
              <a:buSzPts val="2800"/>
              <a:buFont typeface="Mali"/>
              <a:buChar char="●"/>
              <a:defRPr sz="2800">
                <a:latin typeface="Mali"/>
                <a:ea typeface="Mali"/>
                <a:cs typeface="Mali"/>
                <a:sym typeface="Mali"/>
              </a:defRPr>
            </a:lvl4pPr>
            <a:lvl5pPr indent="-406400" lvl="4" marL="2286000" rtl="0" algn="ctr">
              <a:lnSpc>
                <a:spcPct val="115000"/>
              </a:lnSpc>
              <a:spcBef>
                <a:spcPts val="1600"/>
              </a:spcBef>
              <a:spcAft>
                <a:spcPts val="0"/>
              </a:spcAft>
              <a:buSzPts val="2800"/>
              <a:buFont typeface="Mali"/>
              <a:buChar char="○"/>
              <a:defRPr sz="2800">
                <a:latin typeface="Mali"/>
                <a:ea typeface="Mali"/>
                <a:cs typeface="Mali"/>
                <a:sym typeface="Mali"/>
              </a:defRPr>
            </a:lvl5pPr>
            <a:lvl6pPr indent="-406400" lvl="5" marL="2743200" rtl="0" algn="ctr">
              <a:lnSpc>
                <a:spcPct val="115000"/>
              </a:lnSpc>
              <a:spcBef>
                <a:spcPts val="1600"/>
              </a:spcBef>
              <a:spcAft>
                <a:spcPts val="0"/>
              </a:spcAft>
              <a:buSzPts val="2800"/>
              <a:buFont typeface="Mali"/>
              <a:buChar char="■"/>
              <a:defRPr sz="2800">
                <a:latin typeface="Mali"/>
                <a:ea typeface="Mali"/>
                <a:cs typeface="Mali"/>
                <a:sym typeface="Mali"/>
              </a:defRPr>
            </a:lvl6pPr>
            <a:lvl7pPr indent="-406400" lvl="6" marL="3200400" rtl="0" algn="ctr">
              <a:lnSpc>
                <a:spcPct val="115000"/>
              </a:lnSpc>
              <a:spcBef>
                <a:spcPts val="1600"/>
              </a:spcBef>
              <a:spcAft>
                <a:spcPts val="0"/>
              </a:spcAft>
              <a:buSzPts val="2800"/>
              <a:buFont typeface="Mali"/>
              <a:buChar char="●"/>
              <a:defRPr sz="2800">
                <a:latin typeface="Mali"/>
                <a:ea typeface="Mali"/>
                <a:cs typeface="Mali"/>
                <a:sym typeface="Mali"/>
              </a:defRPr>
            </a:lvl7pPr>
            <a:lvl8pPr indent="-406400" lvl="7" marL="3657600" rtl="0" algn="ctr">
              <a:lnSpc>
                <a:spcPct val="115000"/>
              </a:lnSpc>
              <a:spcBef>
                <a:spcPts val="1600"/>
              </a:spcBef>
              <a:spcAft>
                <a:spcPts val="0"/>
              </a:spcAft>
              <a:buSzPts val="2800"/>
              <a:buFont typeface="Mali"/>
              <a:buChar char="○"/>
              <a:defRPr sz="2800">
                <a:latin typeface="Mali"/>
                <a:ea typeface="Mali"/>
                <a:cs typeface="Mali"/>
                <a:sym typeface="Mali"/>
              </a:defRPr>
            </a:lvl8pPr>
            <a:lvl9pPr indent="-406400" lvl="8" marL="4114800" rtl="0" algn="ctr">
              <a:lnSpc>
                <a:spcPct val="115000"/>
              </a:lnSpc>
              <a:spcBef>
                <a:spcPts val="1600"/>
              </a:spcBef>
              <a:spcAft>
                <a:spcPts val="1600"/>
              </a:spcAft>
              <a:buSzPts val="2800"/>
              <a:buFont typeface="Mali"/>
              <a:buChar char="■"/>
              <a:defRPr sz="2800">
                <a:latin typeface="Mali"/>
                <a:ea typeface="Mali"/>
                <a:cs typeface="Mali"/>
                <a:sym typeface="Mali"/>
              </a:defRPr>
            </a:lvl9pPr>
          </a:lstStyle>
          <a:p/>
        </p:txBody>
      </p:sp>
      <p:sp>
        <p:nvSpPr>
          <p:cNvPr id="296" name="Google Shape;296;p28"/>
          <p:cNvSpPr txBox="1"/>
          <p:nvPr>
            <p:ph idx="12" type="sldNum"/>
          </p:nvPr>
        </p:nvSpPr>
        <p:spPr>
          <a:xfrm>
            <a:off x="8665029" y="127279"/>
            <a:ext cx="326700" cy="272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297" name="Google Shape;297;p28"/>
          <p:cNvGrpSpPr/>
          <p:nvPr/>
        </p:nvGrpSpPr>
        <p:grpSpPr>
          <a:xfrm rot="599924">
            <a:off x="3521476" y="4047637"/>
            <a:ext cx="468832" cy="7120389"/>
            <a:chOff x="1447800" y="152400"/>
            <a:chExt cx="318597" cy="4838699"/>
          </a:xfrm>
        </p:grpSpPr>
        <p:sp>
          <p:nvSpPr>
            <p:cNvPr id="298" name="Google Shape;298;p28"/>
            <p:cNvSpPr/>
            <p:nvPr/>
          </p:nvSpPr>
          <p:spPr>
            <a:xfrm>
              <a:off x="14521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299" name="Google Shape;299;p28"/>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300" name="Google Shape;300;p28"/>
          <p:cNvGrpSpPr/>
          <p:nvPr/>
        </p:nvGrpSpPr>
        <p:grpSpPr>
          <a:xfrm rot="1200084">
            <a:off x="1203519" y="3607342"/>
            <a:ext cx="468801" cy="7119911"/>
            <a:chOff x="1600200" y="152400"/>
            <a:chExt cx="318597" cy="4838699"/>
          </a:xfrm>
        </p:grpSpPr>
        <p:sp>
          <p:nvSpPr>
            <p:cNvPr id="301" name="Google Shape;301;p28"/>
            <p:cNvSpPr/>
            <p:nvPr/>
          </p:nvSpPr>
          <p:spPr>
            <a:xfrm>
              <a:off x="16045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302" name="Google Shape;302;p28"/>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303" name="Google Shape;303;p28"/>
          <p:cNvGrpSpPr/>
          <p:nvPr/>
        </p:nvGrpSpPr>
        <p:grpSpPr>
          <a:xfrm rot="1799848">
            <a:off x="34414" y="3701307"/>
            <a:ext cx="468820" cy="7120207"/>
            <a:chOff x="533400" y="152400"/>
            <a:chExt cx="318597" cy="4838699"/>
          </a:xfrm>
        </p:grpSpPr>
        <p:sp>
          <p:nvSpPr>
            <p:cNvPr id="304" name="Google Shape;304;p28"/>
            <p:cNvSpPr/>
            <p:nvPr/>
          </p:nvSpPr>
          <p:spPr>
            <a:xfrm>
              <a:off x="5377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305" name="Google Shape;305;p28"/>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306" name="Google Shape;306;p28"/>
          <p:cNvGrpSpPr/>
          <p:nvPr/>
        </p:nvGrpSpPr>
        <p:grpSpPr>
          <a:xfrm rot="2399941">
            <a:off x="-1049427" y="2658217"/>
            <a:ext cx="468795" cy="7119825"/>
            <a:chOff x="685800" y="152400"/>
            <a:chExt cx="318597" cy="4838699"/>
          </a:xfrm>
        </p:grpSpPr>
        <p:sp>
          <p:nvSpPr>
            <p:cNvPr id="307" name="Google Shape;307;p28"/>
            <p:cNvSpPr/>
            <p:nvPr/>
          </p:nvSpPr>
          <p:spPr>
            <a:xfrm>
              <a:off x="6901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308" name="Google Shape;308;p28"/>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309" name="Google Shape;309;p28"/>
          <p:cNvGrpSpPr/>
          <p:nvPr/>
        </p:nvGrpSpPr>
        <p:grpSpPr>
          <a:xfrm rot="2999880">
            <a:off x="-1706982" y="917344"/>
            <a:ext cx="468816" cy="7120136"/>
            <a:chOff x="838200" y="152400"/>
            <a:chExt cx="318597" cy="4838699"/>
          </a:xfrm>
        </p:grpSpPr>
        <p:sp>
          <p:nvSpPr>
            <p:cNvPr id="310" name="Google Shape;310;p28"/>
            <p:cNvSpPr/>
            <p:nvPr/>
          </p:nvSpPr>
          <p:spPr>
            <a:xfrm>
              <a:off x="8425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311" name="Google Shape;311;p28"/>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312" name="Google Shape;312;p28"/>
          <p:cNvGrpSpPr/>
          <p:nvPr/>
        </p:nvGrpSpPr>
        <p:grpSpPr>
          <a:xfrm rot="3600035">
            <a:off x="-2254612" y="80296"/>
            <a:ext cx="468793" cy="7119788"/>
            <a:chOff x="990600" y="152400"/>
            <a:chExt cx="318597" cy="4838699"/>
          </a:xfrm>
        </p:grpSpPr>
        <p:sp>
          <p:nvSpPr>
            <p:cNvPr id="313" name="Google Shape;313;p28"/>
            <p:cNvSpPr/>
            <p:nvPr/>
          </p:nvSpPr>
          <p:spPr>
            <a:xfrm>
              <a:off x="9949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314" name="Google Shape;314;p28"/>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315" name="Google Shape;315;p28"/>
          <p:cNvGrpSpPr/>
          <p:nvPr/>
        </p:nvGrpSpPr>
        <p:grpSpPr>
          <a:xfrm rot="5400000">
            <a:off x="-2254612" y="-2303662"/>
            <a:ext cx="468784" cy="7119661"/>
            <a:chOff x="3663063" y="152400"/>
            <a:chExt cx="318597" cy="4838699"/>
          </a:xfrm>
        </p:grpSpPr>
        <p:sp>
          <p:nvSpPr>
            <p:cNvPr id="316" name="Google Shape;316;p28"/>
            <p:cNvSpPr/>
            <p:nvPr/>
          </p:nvSpPr>
          <p:spPr>
            <a:xfrm>
              <a:off x="3667406"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317" name="Google Shape;317;p28"/>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318" name="Google Shape;318;p28"/>
          <p:cNvGrpSpPr/>
          <p:nvPr/>
        </p:nvGrpSpPr>
        <p:grpSpPr>
          <a:xfrm rot="4800076">
            <a:off x="-1784050" y="-2583919"/>
            <a:ext cx="468832" cy="7120389"/>
            <a:chOff x="1295400" y="152400"/>
            <a:chExt cx="318597" cy="4838699"/>
          </a:xfrm>
        </p:grpSpPr>
        <p:sp>
          <p:nvSpPr>
            <p:cNvPr id="319" name="Google Shape;319;p28"/>
            <p:cNvSpPr/>
            <p:nvPr/>
          </p:nvSpPr>
          <p:spPr>
            <a:xfrm>
              <a:off x="12997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320" name="Google Shape;320;p28"/>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321" name="Google Shape;321;p28"/>
          <p:cNvGrpSpPr/>
          <p:nvPr/>
        </p:nvGrpSpPr>
        <p:grpSpPr>
          <a:xfrm rot="-10579780">
            <a:off x="6292864" y="-6220883"/>
            <a:ext cx="468822" cy="7120233"/>
            <a:chOff x="1447800" y="152400"/>
            <a:chExt cx="318597" cy="4838699"/>
          </a:xfrm>
        </p:grpSpPr>
        <p:sp>
          <p:nvSpPr>
            <p:cNvPr id="322" name="Google Shape;322;p28"/>
            <p:cNvSpPr/>
            <p:nvPr/>
          </p:nvSpPr>
          <p:spPr>
            <a:xfrm>
              <a:off x="14521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323" name="Google Shape;323;p28"/>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324" name="Google Shape;324;p28"/>
          <p:cNvGrpSpPr/>
          <p:nvPr/>
        </p:nvGrpSpPr>
        <p:grpSpPr>
          <a:xfrm rot="-9950062">
            <a:off x="7352097" y="-5550575"/>
            <a:ext cx="468798" cy="7119870"/>
            <a:chOff x="1600200" y="152400"/>
            <a:chExt cx="318597" cy="4838699"/>
          </a:xfrm>
        </p:grpSpPr>
        <p:sp>
          <p:nvSpPr>
            <p:cNvPr id="325" name="Google Shape;325;p28"/>
            <p:cNvSpPr/>
            <p:nvPr/>
          </p:nvSpPr>
          <p:spPr>
            <a:xfrm>
              <a:off x="16045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326" name="Google Shape;326;p28"/>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327" name="Google Shape;327;p28"/>
          <p:cNvGrpSpPr/>
          <p:nvPr/>
        </p:nvGrpSpPr>
        <p:grpSpPr>
          <a:xfrm rot="-8674393">
            <a:off x="9511353" y="-5246133"/>
            <a:ext cx="468831" cy="7120371"/>
            <a:chOff x="533400" y="152400"/>
            <a:chExt cx="318597" cy="4838699"/>
          </a:xfrm>
        </p:grpSpPr>
        <p:sp>
          <p:nvSpPr>
            <p:cNvPr id="328" name="Google Shape;328;p28"/>
            <p:cNvSpPr/>
            <p:nvPr/>
          </p:nvSpPr>
          <p:spPr>
            <a:xfrm>
              <a:off x="5377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329" name="Google Shape;329;p28"/>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330" name="Google Shape;330;p28"/>
          <p:cNvGrpSpPr/>
          <p:nvPr/>
        </p:nvGrpSpPr>
        <p:grpSpPr>
          <a:xfrm rot="-7873507">
            <a:off x="10561410" y="-3573826"/>
            <a:ext cx="468793" cy="7119801"/>
            <a:chOff x="685800" y="152400"/>
            <a:chExt cx="318597" cy="4838699"/>
          </a:xfrm>
        </p:grpSpPr>
        <p:sp>
          <p:nvSpPr>
            <p:cNvPr id="331" name="Google Shape;331;p28"/>
            <p:cNvSpPr/>
            <p:nvPr/>
          </p:nvSpPr>
          <p:spPr>
            <a:xfrm>
              <a:off x="6901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332" name="Google Shape;332;p28"/>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333" name="Google Shape;333;p28"/>
          <p:cNvGrpSpPr/>
          <p:nvPr/>
        </p:nvGrpSpPr>
        <p:grpSpPr>
          <a:xfrm rot="-7606867">
            <a:off x="10496000" y="-2583904"/>
            <a:ext cx="468829" cy="7120347"/>
            <a:chOff x="838200" y="152400"/>
            <a:chExt cx="318597" cy="4838699"/>
          </a:xfrm>
        </p:grpSpPr>
        <p:sp>
          <p:nvSpPr>
            <p:cNvPr id="334" name="Google Shape;334;p28"/>
            <p:cNvSpPr/>
            <p:nvPr/>
          </p:nvSpPr>
          <p:spPr>
            <a:xfrm>
              <a:off x="8425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335" name="Google Shape;335;p28"/>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336" name="Google Shape;336;p28"/>
          <p:cNvGrpSpPr/>
          <p:nvPr/>
        </p:nvGrpSpPr>
        <p:grpSpPr>
          <a:xfrm rot="-5400000">
            <a:off x="11193572" y="80361"/>
            <a:ext cx="468784" cy="7119661"/>
            <a:chOff x="990600" y="152400"/>
            <a:chExt cx="318597" cy="4838699"/>
          </a:xfrm>
        </p:grpSpPr>
        <p:sp>
          <p:nvSpPr>
            <p:cNvPr id="337" name="Google Shape;337;p28"/>
            <p:cNvSpPr/>
            <p:nvPr/>
          </p:nvSpPr>
          <p:spPr>
            <a:xfrm>
              <a:off x="9949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338" name="Google Shape;338;p28"/>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339" name="Google Shape;339;p28"/>
          <p:cNvGrpSpPr/>
          <p:nvPr/>
        </p:nvGrpSpPr>
        <p:grpSpPr>
          <a:xfrm rot="-5400000">
            <a:off x="11650769" y="454778"/>
            <a:ext cx="468784" cy="7119661"/>
            <a:chOff x="3663063" y="152400"/>
            <a:chExt cx="318597" cy="4838699"/>
          </a:xfrm>
        </p:grpSpPr>
        <p:sp>
          <p:nvSpPr>
            <p:cNvPr id="340" name="Google Shape;340;p28"/>
            <p:cNvSpPr/>
            <p:nvPr/>
          </p:nvSpPr>
          <p:spPr>
            <a:xfrm>
              <a:off x="3667406"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341" name="Google Shape;341;p28"/>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342" name="Google Shape;342;p28"/>
          <p:cNvGrpSpPr/>
          <p:nvPr/>
        </p:nvGrpSpPr>
        <p:grpSpPr>
          <a:xfrm rot="-3998544">
            <a:off x="10865416" y="2410833"/>
            <a:ext cx="468813" cy="7120102"/>
            <a:chOff x="1295400" y="152400"/>
            <a:chExt cx="318597" cy="4838699"/>
          </a:xfrm>
        </p:grpSpPr>
        <p:sp>
          <p:nvSpPr>
            <p:cNvPr id="343" name="Google Shape;343;p28"/>
            <p:cNvSpPr/>
            <p:nvPr/>
          </p:nvSpPr>
          <p:spPr>
            <a:xfrm>
              <a:off x="12997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344" name="Google Shape;344;p28"/>
            <p:cNvPicPr preferRelativeResize="0"/>
            <p:nvPr/>
          </p:nvPicPr>
          <p:blipFill>
            <a:blip r:embed="rId2">
              <a:alphaModFix/>
            </a:blip>
            <a:stretch>
              <a:fillRect/>
            </a:stretch>
          </p:blipFill>
          <p:spPr>
            <a:xfrm>
              <a:off x="1295400" y="152400"/>
              <a:ext cx="318597" cy="4838699"/>
            </a:xfrm>
            <a:prstGeom prst="rect">
              <a:avLst/>
            </a:prstGeom>
            <a:noFill/>
            <a:ln>
              <a:noFill/>
            </a:ln>
          </p:spPr>
        </p:pic>
      </p:gr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_2">
    <p:spTree>
      <p:nvGrpSpPr>
        <p:cNvPr id="345" name="Shape 345"/>
        <p:cNvGrpSpPr/>
        <p:nvPr/>
      </p:nvGrpSpPr>
      <p:grpSpPr>
        <a:xfrm>
          <a:off x="0" y="0"/>
          <a:ext cx="0" cy="0"/>
          <a:chOff x="0" y="0"/>
          <a:chExt cx="0" cy="0"/>
        </a:xfrm>
      </p:grpSpPr>
      <p:sp>
        <p:nvSpPr>
          <p:cNvPr id="346" name="Google Shape;346;p29"/>
          <p:cNvSpPr txBox="1"/>
          <p:nvPr>
            <p:ph type="ctrTitle"/>
          </p:nvPr>
        </p:nvSpPr>
        <p:spPr>
          <a:xfrm>
            <a:off x="752800" y="440350"/>
            <a:ext cx="7485900" cy="1159800"/>
          </a:xfrm>
          <a:prstGeom prst="rect">
            <a:avLst/>
          </a:prstGeom>
        </p:spPr>
        <p:txBody>
          <a:bodyPr anchorCtr="0" anchor="t" bIns="91425" lIns="91425" spcFirstLastPara="1" rIns="91425" wrap="square" tIns="91425">
            <a:noAutofit/>
          </a:bodyPr>
          <a:lstStyle>
            <a:lvl1pPr lvl="0" rtl="0">
              <a:spcBef>
                <a:spcPts val="0"/>
              </a:spcBef>
              <a:spcAft>
                <a:spcPts val="0"/>
              </a:spcAft>
              <a:buSzPts val="4600"/>
              <a:buNone/>
              <a:defRPr sz="4600"/>
            </a:lvl1pPr>
            <a:lvl2pPr lvl="1" rtl="0">
              <a:spcBef>
                <a:spcPts val="0"/>
              </a:spcBef>
              <a:spcAft>
                <a:spcPts val="0"/>
              </a:spcAft>
              <a:buSzPts val="4600"/>
              <a:buNone/>
              <a:defRPr sz="4600"/>
            </a:lvl2pPr>
            <a:lvl3pPr lvl="2" rtl="0">
              <a:spcBef>
                <a:spcPts val="0"/>
              </a:spcBef>
              <a:spcAft>
                <a:spcPts val="0"/>
              </a:spcAft>
              <a:buSzPts val="4600"/>
              <a:buNone/>
              <a:defRPr sz="4600"/>
            </a:lvl3pPr>
            <a:lvl4pPr lvl="3" rtl="0">
              <a:spcBef>
                <a:spcPts val="0"/>
              </a:spcBef>
              <a:spcAft>
                <a:spcPts val="0"/>
              </a:spcAft>
              <a:buSzPts val="4600"/>
              <a:buNone/>
              <a:defRPr sz="4600"/>
            </a:lvl4pPr>
            <a:lvl5pPr lvl="4" rtl="0">
              <a:spcBef>
                <a:spcPts val="0"/>
              </a:spcBef>
              <a:spcAft>
                <a:spcPts val="0"/>
              </a:spcAft>
              <a:buSzPts val="4600"/>
              <a:buNone/>
              <a:defRPr sz="4600"/>
            </a:lvl5pPr>
            <a:lvl6pPr lvl="5" rtl="0">
              <a:spcBef>
                <a:spcPts val="0"/>
              </a:spcBef>
              <a:spcAft>
                <a:spcPts val="0"/>
              </a:spcAft>
              <a:buSzPts val="4600"/>
              <a:buNone/>
              <a:defRPr sz="4600"/>
            </a:lvl6pPr>
            <a:lvl7pPr lvl="6" rtl="0">
              <a:spcBef>
                <a:spcPts val="0"/>
              </a:spcBef>
              <a:spcAft>
                <a:spcPts val="0"/>
              </a:spcAft>
              <a:buSzPts val="4600"/>
              <a:buNone/>
              <a:defRPr sz="4600"/>
            </a:lvl7pPr>
            <a:lvl8pPr lvl="7" rtl="0">
              <a:spcBef>
                <a:spcPts val="0"/>
              </a:spcBef>
              <a:spcAft>
                <a:spcPts val="0"/>
              </a:spcAft>
              <a:buSzPts val="4600"/>
              <a:buNone/>
              <a:defRPr sz="4600"/>
            </a:lvl8pPr>
            <a:lvl9pPr lvl="8" rtl="0">
              <a:spcBef>
                <a:spcPts val="0"/>
              </a:spcBef>
              <a:spcAft>
                <a:spcPts val="0"/>
              </a:spcAft>
              <a:buSzPts val="4600"/>
              <a:buNone/>
              <a:defRPr sz="4600"/>
            </a:lvl9pPr>
          </a:lstStyle>
          <a:p/>
        </p:txBody>
      </p:sp>
      <p:sp>
        <p:nvSpPr>
          <p:cNvPr id="347" name="Google Shape;347;p29"/>
          <p:cNvSpPr txBox="1"/>
          <p:nvPr>
            <p:ph idx="1" type="subTitle"/>
          </p:nvPr>
        </p:nvSpPr>
        <p:spPr>
          <a:xfrm>
            <a:off x="752800" y="1697054"/>
            <a:ext cx="7485900" cy="7848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a:solidFill>
                  <a:schemeClr val="accent5"/>
                </a:solidFill>
              </a:defRPr>
            </a:lvl1pPr>
            <a:lvl2pPr lvl="1" rtl="0">
              <a:spcBef>
                <a:spcPts val="1600"/>
              </a:spcBef>
              <a:spcAft>
                <a:spcPts val="0"/>
              </a:spcAft>
              <a:buSzPts val="3000"/>
              <a:buNone/>
              <a:defRPr sz="3000">
                <a:solidFill>
                  <a:schemeClr val="accent5"/>
                </a:solidFill>
              </a:defRPr>
            </a:lvl2pPr>
            <a:lvl3pPr lvl="2" rtl="0">
              <a:spcBef>
                <a:spcPts val="1600"/>
              </a:spcBef>
              <a:spcAft>
                <a:spcPts val="0"/>
              </a:spcAft>
              <a:buSzPts val="3000"/>
              <a:buNone/>
              <a:defRPr sz="3000">
                <a:solidFill>
                  <a:schemeClr val="accent5"/>
                </a:solidFill>
              </a:defRPr>
            </a:lvl3pPr>
            <a:lvl4pPr lvl="3" rtl="0">
              <a:spcBef>
                <a:spcPts val="1600"/>
              </a:spcBef>
              <a:spcAft>
                <a:spcPts val="0"/>
              </a:spcAft>
              <a:buClr>
                <a:schemeClr val="accent5"/>
              </a:buClr>
              <a:buSzPts val="3000"/>
              <a:buNone/>
              <a:defRPr sz="3000">
                <a:solidFill>
                  <a:schemeClr val="accent5"/>
                </a:solidFill>
              </a:defRPr>
            </a:lvl4pPr>
            <a:lvl5pPr lvl="4" rtl="0">
              <a:spcBef>
                <a:spcPts val="1600"/>
              </a:spcBef>
              <a:spcAft>
                <a:spcPts val="0"/>
              </a:spcAft>
              <a:buClr>
                <a:schemeClr val="accent5"/>
              </a:buClr>
              <a:buSzPts val="3000"/>
              <a:buNone/>
              <a:defRPr sz="3000">
                <a:solidFill>
                  <a:schemeClr val="accent5"/>
                </a:solidFill>
              </a:defRPr>
            </a:lvl5pPr>
            <a:lvl6pPr lvl="5" rtl="0">
              <a:spcBef>
                <a:spcPts val="1600"/>
              </a:spcBef>
              <a:spcAft>
                <a:spcPts val="0"/>
              </a:spcAft>
              <a:buClr>
                <a:schemeClr val="accent5"/>
              </a:buClr>
              <a:buSzPts val="3000"/>
              <a:buNone/>
              <a:defRPr sz="3000">
                <a:solidFill>
                  <a:schemeClr val="accent5"/>
                </a:solidFill>
              </a:defRPr>
            </a:lvl6pPr>
            <a:lvl7pPr lvl="6" rtl="0">
              <a:spcBef>
                <a:spcPts val="1600"/>
              </a:spcBef>
              <a:spcAft>
                <a:spcPts val="0"/>
              </a:spcAft>
              <a:buClr>
                <a:schemeClr val="accent5"/>
              </a:buClr>
              <a:buSzPts val="3000"/>
              <a:buNone/>
              <a:defRPr sz="3000">
                <a:solidFill>
                  <a:schemeClr val="accent5"/>
                </a:solidFill>
              </a:defRPr>
            </a:lvl7pPr>
            <a:lvl8pPr lvl="7" rtl="0">
              <a:spcBef>
                <a:spcPts val="1600"/>
              </a:spcBef>
              <a:spcAft>
                <a:spcPts val="0"/>
              </a:spcAft>
              <a:buClr>
                <a:schemeClr val="accent5"/>
              </a:buClr>
              <a:buSzPts val="3000"/>
              <a:buNone/>
              <a:defRPr sz="3000">
                <a:solidFill>
                  <a:schemeClr val="accent5"/>
                </a:solidFill>
              </a:defRPr>
            </a:lvl8pPr>
            <a:lvl9pPr lvl="8" rtl="0">
              <a:spcBef>
                <a:spcPts val="1600"/>
              </a:spcBef>
              <a:spcAft>
                <a:spcPts val="1600"/>
              </a:spcAft>
              <a:buClr>
                <a:schemeClr val="accent5"/>
              </a:buClr>
              <a:buSzPts val="3000"/>
              <a:buNone/>
              <a:defRPr sz="3000">
                <a:solidFill>
                  <a:schemeClr val="accent5"/>
                </a:solidFill>
              </a:defRPr>
            </a:lvl9pPr>
          </a:lstStyle>
          <a:p/>
        </p:txBody>
      </p:sp>
      <p:grpSp>
        <p:nvGrpSpPr>
          <p:cNvPr id="348" name="Google Shape;348;p29"/>
          <p:cNvGrpSpPr/>
          <p:nvPr/>
        </p:nvGrpSpPr>
        <p:grpSpPr>
          <a:xfrm>
            <a:off x="3409171" y="2429676"/>
            <a:ext cx="5318543" cy="7882145"/>
            <a:chOff x="3485371" y="1424851"/>
            <a:chExt cx="5318543" cy="7882145"/>
          </a:xfrm>
        </p:grpSpPr>
        <p:grpSp>
          <p:nvGrpSpPr>
            <p:cNvPr id="349" name="Google Shape;349;p29"/>
            <p:cNvGrpSpPr/>
            <p:nvPr/>
          </p:nvGrpSpPr>
          <p:grpSpPr>
            <a:xfrm>
              <a:off x="3485371" y="1958251"/>
              <a:ext cx="468816" cy="7120145"/>
              <a:chOff x="1447800" y="152400"/>
              <a:chExt cx="318597" cy="4838699"/>
            </a:xfrm>
          </p:grpSpPr>
          <p:sp>
            <p:nvSpPr>
              <p:cNvPr id="350" name="Google Shape;350;p29"/>
              <p:cNvSpPr/>
              <p:nvPr/>
            </p:nvSpPr>
            <p:spPr>
              <a:xfrm>
                <a:off x="14521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351" name="Google Shape;351;p29"/>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352" name="Google Shape;352;p29"/>
            <p:cNvGrpSpPr/>
            <p:nvPr/>
          </p:nvGrpSpPr>
          <p:grpSpPr>
            <a:xfrm>
              <a:off x="3808592" y="1577251"/>
              <a:ext cx="468816" cy="7120145"/>
              <a:chOff x="1600200" y="152400"/>
              <a:chExt cx="318597" cy="4838699"/>
            </a:xfrm>
          </p:grpSpPr>
          <p:sp>
            <p:nvSpPr>
              <p:cNvPr id="353" name="Google Shape;353;p29"/>
              <p:cNvSpPr/>
              <p:nvPr/>
            </p:nvSpPr>
            <p:spPr>
              <a:xfrm>
                <a:off x="16045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354" name="Google Shape;354;p29"/>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355" name="Google Shape;355;p29"/>
            <p:cNvGrpSpPr/>
            <p:nvPr/>
          </p:nvGrpSpPr>
          <p:grpSpPr>
            <a:xfrm>
              <a:off x="4131812" y="2186851"/>
              <a:ext cx="468816" cy="7120145"/>
              <a:chOff x="533400" y="152400"/>
              <a:chExt cx="318597" cy="4838699"/>
            </a:xfrm>
          </p:grpSpPr>
          <p:sp>
            <p:nvSpPr>
              <p:cNvPr id="356" name="Google Shape;356;p29"/>
              <p:cNvSpPr/>
              <p:nvPr/>
            </p:nvSpPr>
            <p:spPr>
              <a:xfrm>
                <a:off x="5377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357" name="Google Shape;357;p29"/>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358" name="Google Shape;358;p29"/>
            <p:cNvGrpSpPr/>
            <p:nvPr/>
          </p:nvGrpSpPr>
          <p:grpSpPr>
            <a:xfrm>
              <a:off x="4455033" y="1729651"/>
              <a:ext cx="468816" cy="7120145"/>
              <a:chOff x="685800" y="152400"/>
              <a:chExt cx="318597" cy="4838699"/>
            </a:xfrm>
          </p:grpSpPr>
          <p:sp>
            <p:nvSpPr>
              <p:cNvPr id="359" name="Google Shape;359;p29"/>
              <p:cNvSpPr/>
              <p:nvPr/>
            </p:nvSpPr>
            <p:spPr>
              <a:xfrm>
                <a:off x="6901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360" name="Google Shape;360;p29"/>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361" name="Google Shape;361;p29"/>
            <p:cNvGrpSpPr/>
            <p:nvPr/>
          </p:nvGrpSpPr>
          <p:grpSpPr>
            <a:xfrm>
              <a:off x="4778254" y="1424851"/>
              <a:ext cx="468816" cy="7120145"/>
              <a:chOff x="838200" y="152400"/>
              <a:chExt cx="318597" cy="4838699"/>
            </a:xfrm>
          </p:grpSpPr>
          <p:sp>
            <p:nvSpPr>
              <p:cNvPr id="362" name="Google Shape;362;p29"/>
              <p:cNvSpPr/>
              <p:nvPr/>
            </p:nvSpPr>
            <p:spPr>
              <a:xfrm>
                <a:off x="8425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363" name="Google Shape;363;p29"/>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364" name="Google Shape;364;p29"/>
            <p:cNvGrpSpPr/>
            <p:nvPr/>
          </p:nvGrpSpPr>
          <p:grpSpPr>
            <a:xfrm>
              <a:off x="5101474" y="1882051"/>
              <a:ext cx="468816" cy="7120145"/>
              <a:chOff x="990600" y="152400"/>
              <a:chExt cx="318597" cy="4838699"/>
            </a:xfrm>
          </p:grpSpPr>
          <p:sp>
            <p:nvSpPr>
              <p:cNvPr id="365" name="Google Shape;365;p29"/>
              <p:cNvSpPr/>
              <p:nvPr/>
            </p:nvSpPr>
            <p:spPr>
              <a:xfrm>
                <a:off x="9949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366" name="Google Shape;366;p29"/>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367" name="Google Shape;367;p29"/>
            <p:cNvGrpSpPr/>
            <p:nvPr/>
          </p:nvGrpSpPr>
          <p:grpSpPr>
            <a:xfrm>
              <a:off x="5424695" y="1729651"/>
              <a:ext cx="468816" cy="7120145"/>
              <a:chOff x="3663063" y="152400"/>
              <a:chExt cx="318597" cy="4838699"/>
            </a:xfrm>
          </p:grpSpPr>
          <p:sp>
            <p:nvSpPr>
              <p:cNvPr id="368" name="Google Shape;368;p29"/>
              <p:cNvSpPr/>
              <p:nvPr/>
            </p:nvSpPr>
            <p:spPr>
              <a:xfrm>
                <a:off x="3667406"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369" name="Google Shape;369;p29"/>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370" name="Google Shape;370;p29"/>
            <p:cNvGrpSpPr/>
            <p:nvPr/>
          </p:nvGrpSpPr>
          <p:grpSpPr>
            <a:xfrm>
              <a:off x="5747916" y="2034451"/>
              <a:ext cx="468816" cy="7120145"/>
              <a:chOff x="1295400" y="152400"/>
              <a:chExt cx="318597" cy="4838699"/>
            </a:xfrm>
          </p:grpSpPr>
          <p:sp>
            <p:nvSpPr>
              <p:cNvPr id="371" name="Google Shape;371;p29"/>
              <p:cNvSpPr/>
              <p:nvPr/>
            </p:nvSpPr>
            <p:spPr>
              <a:xfrm>
                <a:off x="12997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372" name="Google Shape;372;p29"/>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373" name="Google Shape;373;p29"/>
            <p:cNvGrpSpPr/>
            <p:nvPr/>
          </p:nvGrpSpPr>
          <p:grpSpPr>
            <a:xfrm>
              <a:off x="6072553" y="1958251"/>
              <a:ext cx="468816" cy="7120145"/>
              <a:chOff x="1447800" y="152400"/>
              <a:chExt cx="318597" cy="4838699"/>
            </a:xfrm>
          </p:grpSpPr>
          <p:sp>
            <p:nvSpPr>
              <p:cNvPr id="374" name="Google Shape;374;p29"/>
              <p:cNvSpPr/>
              <p:nvPr/>
            </p:nvSpPr>
            <p:spPr>
              <a:xfrm>
                <a:off x="14521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375" name="Google Shape;375;p29"/>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376" name="Google Shape;376;p29"/>
            <p:cNvGrpSpPr/>
            <p:nvPr/>
          </p:nvGrpSpPr>
          <p:grpSpPr>
            <a:xfrm>
              <a:off x="6395774" y="1653451"/>
              <a:ext cx="468816" cy="7120145"/>
              <a:chOff x="1600200" y="152400"/>
              <a:chExt cx="318597" cy="4838699"/>
            </a:xfrm>
          </p:grpSpPr>
          <p:sp>
            <p:nvSpPr>
              <p:cNvPr id="377" name="Google Shape;377;p29"/>
              <p:cNvSpPr/>
              <p:nvPr/>
            </p:nvSpPr>
            <p:spPr>
              <a:xfrm>
                <a:off x="16045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378" name="Google Shape;378;p29"/>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379" name="Google Shape;379;p29"/>
            <p:cNvGrpSpPr/>
            <p:nvPr/>
          </p:nvGrpSpPr>
          <p:grpSpPr>
            <a:xfrm>
              <a:off x="6718994" y="1424851"/>
              <a:ext cx="468816" cy="7120145"/>
              <a:chOff x="533400" y="152400"/>
              <a:chExt cx="318597" cy="4838699"/>
            </a:xfrm>
          </p:grpSpPr>
          <p:sp>
            <p:nvSpPr>
              <p:cNvPr id="380" name="Google Shape;380;p29"/>
              <p:cNvSpPr/>
              <p:nvPr/>
            </p:nvSpPr>
            <p:spPr>
              <a:xfrm>
                <a:off x="5377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381" name="Google Shape;381;p29"/>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382" name="Google Shape;382;p29"/>
            <p:cNvGrpSpPr/>
            <p:nvPr/>
          </p:nvGrpSpPr>
          <p:grpSpPr>
            <a:xfrm>
              <a:off x="7042215" y="1501051"/>
              <a:ext cx="468816" cy="7120145"/>
              <a:chOff x="685800" y="152400"/>
              <a:chExt cx="318597" cy="4838699"/>
            </a:xfrm>
          </p:grpSpPr>
          <p:sp>
            <p:nvSpPr>
              <p:cNvPr id="383" name="Google Shape;383;p29"/>
              <p:cNvSpPr/>
              <p:nvPr/>
            </p:nvSpPr>
            <p:spPr>
              <a:xfrm>
                <a:off x="6901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384" name="Google Shape;384;p29"/>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385" name="Google Shape;385;p29"/>
            <p:cNvGrpSpPr/>
            <p:nvPr/>
          </p:nvGrpSpPr>
          <p:grpSpPr>
            <a:xfrm>
              <a:off x="7365436" y="1882051"/>
              <a:ext cx="468816" cy="7120145"/>
              <a:chOff x="838200" y="152400"/>
              <a:chExt cx="318597" cy="4838699"/>
            </a:xfrm>
          </p:grpSpPr>
          <p:sp>
            <p:nvSpPr>
              <p:cNvPr id="386" name="Google Shape;386;p29"/>
              <p:cNvSpPr/>
              <p:nvPr/>
            </p:nvSpPr>
            <p:spPr>
              <a:xfrm>
                <a:off x="8425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387" name="Google Shape;387;p29"/>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388" name="Google Shape;388;p29"/>
            <p:cNvGrpSpPr/>
            <p:nvPr/>
          </p:nvGrpSpPr>
          <p:grpSpPr>
            <a:xfrm>
              <a:off x="7688656" y="1424851"/>
              <a:ext cx="468816" cy="7120145"/>
              <a:chOff x="990600" y="152400"/>
              <a:chExt cx="318597" cy="4838699"/>
            </a:xfrm>
          </p:grpSpPr>
          <p:sp>
            <p:nvSpPr>
              <p:cNvPr id="389" name="Google Shape;389;p29"/>
              <p:cNvSpPr/>
              <p:nvPr/>
            </p:nvSpPr>
            <p:spPr>
              <a:xfrm>
                <a:off x="9949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390" name="Google Shape;390;p29"/>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391" name="Google Shape;391;p29"/>
            <p:cNvGrpSpPr/>
            <p:nvPr/>
          </p:nvGrpSpPr>
          <p:grpSpPr>
            <a:xfrm>
              <a:off x="8011877" y="2186851"/>
              <a:ext cx="468816" cy="7120145"/>
              <a:chOff x="3663063" y="152400"/>
              <a:chExt cx="318597" cy="4838699"/>
            </a:xfrm>
          </p:grpSpPr>
          <p:sp>
            <p:nvSpPr>
              <p:cNvPr id="392" name="Google Shape;392;p29"/>
              <p:cNvSpPr/>
              <p:nvPr/>
            </p:nvSpPr>
            <p:spPr>
              <a:xfrm>
                <a:off x="3667406"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393" name="Google Shape;393;p29"/>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394" name="Google Shape;394;p29"/>
            <p:cNvGrpSpPr/>
            <p:nvPr/>
          </p:nvGrpSpPr>
          <p:grpSpPr>
            <a:xfrm>
              <a:off x="8335098" y="1805851"/>
              <a:ext cx="468816" cy="7120145"/>
              <a:chOff x="1295400" y="152400"/>
              <a:chExt cx="318597" cy="4838699"/>
            </a:xfrm>
          </p:grpSpPr>
          <p:sp>
            <p:nvSpPr>
              <p:cNvPr id="395" name="Google Shape;395;p29"/>
              <p:cNvSpPr/>
              <p:nvPr/>
            </p:nvSpPr>
            <p:spPr>
              <a:xfrm>
                <a:off x="12997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396" name="Google Shape;396;p29"/>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397" name="Shape 397"/>
        <p:cNvGrpSpPr/>
        <p:nvPr/>
      </p:nvGrpSpPr>
      <p:grpSpPr>
        <a:xfrm>
          <a:off x="0" y="0"/>
          <a:ext cx="0" cy="0"/>
          <a:chOff x="0" y="0"/>
          <a:chExt cx="0" cy="0"/>
        </a:xfrm>
      </p:grpSpPr>
      <p:sp>
        <p:nvSpPr>
          <p:cNvPr id="398" name="Google Shape;398;p30"/>
          <p:cNvSpPr txBox="1"/>
          <p:nvPr>
            <p:ph type="title"/>
          </p:nvPr>
        </p:nvSpPr>
        <p:spPr>
          <a:xfrm>
            <a:off x="829000" y="526700"/>
            <a:ext cx="6902100" cy="4605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99" name="Google Shape;399;p30"/>
          <p:cNvSpPr txBox="1"/>
          <p:nvPr>
            <p:ph idx="1" type="body"/>
          </p:nvPr>
        </p:nvSpPr>
        <p:spPr>
          <a:xfrm>
            <a:off x="829000" y="1352550"/>
            <a:ext cx="2044500" cy="34209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sz="1800"/>
            </a:lvl1pPr>
            <a:lvl2pPr indent="-342900" lvl="1" marL="914400" rtl="0">
              <a:spcBef>
                <a:spcPts val="1600"/>
              </a:spcBef>
              <a:spcAft>
                <a:spcPts val="0"/>
              </a:spcAft>
              <a:buSzPts val="1800"/>
              <a:buChar char="○"/>
              <a:defRPr sz="1800"/>
            </a:lvl2pPr>
            <a:lvl3pPr indent="-342900" lvl="2" marL="1371600" rtl="0">
              <a:spcBef>
                <a:spcPts val="1600"/>
              </a:spcBef>
              <a:spcAft>
                <a:spcPts val="0"/>
              </a:spcAft>
              <a:buSzPts val="1800"/>
              <a:buChar char="■"/>
              <a:defRPr sz="1800"/>
            </a:lvl3pPr>
            <a:lvl4pPr indent="-342900" lvl="3" marL="1828800" rtl="0">
              <a:spcBef>
                <a:spcPts val="1600"/>
              </a:spcBef>
              <a:spcAft>
                <a:spcPts val="0"/>
              </a:spcAft>
              <a:buSzPts val="1800"/>
              <a:buChar char="●"/>
              <a:defRPr sz="1800"/>
            </a:lvl4pPr>
            <a:lvl5pPr indent="-342900" lvl="4" marL="2286000" rtl="0">
              <a:spcBef>
                <a:spcPts val="1600"/>
              </a:spcBef>
              <a:spcAft>
                <a:spcPts val="0"/>
              </a:spcAft>
              <a:buSzPts val="1800"/>
              <a:buChar char="○"/>
              <a:defRPr sz="1800"/>
            </a:lvl5pPr>
            <a:lvl6pPr indent="-342900" lvl="5" marL="2743200" rtl="0">
              <a:spcBef>
                <a:spcPts val="1600"/>
              </a:spcBef>
              <a:spcAft>
                <a:spcPts val="0"/>
              </a:spcAft>
              <a:buSzPts val="1800"/>
              <a:buChar char="■"/>
              <a:defRPr sz="1800"/>
            </a:lvl6pPr>
            <a:lvl7pPr indent="-342900" lvl="6" marL="3200400" rtl="0">
              <a:spcBef>
                <a:spcPts val="1600"/>
              </a:spcBef>
              <a:spcAft>
                <a:spcPts val="0"/>
              </a:spcAft>
              <a:buSzPts val="1800"/>
              <a:buChar char="●"/>
              <a:defRPr sz="1800"/>
            </a:lvl7pPr>
            <a:lvl8pPr indent="-342900" lvl="7" marL="3657600" rtl="0">
              <a:spcBef>
                <a:spcPts val="1600"/>
              </a:spcBef>
              <a:spcAft>
                <a:spcPts val="0"/>
              </a:spcAft>
              <a:buSzPts val="1800"/>
              <a:buChar char="○"/>
              <a:defRPr sz="1800"/>
            </a:lvl8pPr>
            <a:lvl9pPr indent="-342900" lvl="8" marL="4114800" rtl="0">
              <a:spcBef>
                <a:spcPts val="1600"/>
              </a:spcBef>
              <a:spcAft>
                <a:spcPts val="1600"/>
              </a:spcAft>
              <a:buSzPts val="1800"/>
              <a:buChar char="■"/>
              <a:defRPr sz="1800"/>
            </a:lvl9pPr>
          </a:lstStyle>
          <a:p/>
        </p:txBody>
      </p:sp>
      <p:sp>
        <p:nvSpPr>
          <p:cNvPr id="400" name="Google Shape;400;p30"/>
          <p:cNvSpPr txBox="1"/>
          <p:nvPr>
            <p:ph idx="2" type="body"/>
          </p:nvPr>
        </p:nvSpPr>
        <p:spPr>
          <a:xfrm>
            <a:off x="3257803" y="1352550"/>
            <a:ext cx="2044500" cy="34209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sz="1800"/>
            </a:lvl1pPr>
            <a:lvl2pPr indent="-342900" lvl="1" marL="914400" rtl="0">
              <a:spcBef>
                <a:spcPts val="1600"/>
              </a:spcBef>
              <a:spcAft>
                <a:spcPts val="0"/>
              </a:spcAft>
              <a:buSzPts val="1800"/>
              <a:buChar char="○"/>
              <a:defRPr sz="1800"/>
            </a:lvl2pPr>
            <a:lvl3pPr indent="-342900" lvl="2" marL="1371600" rtl="0">
              <a:spcBef>
                <a:spcPts val="1600"/>
              </a:spcBef>
              <a:spcAft>
                <a:spcPts val="0"/>
              </a:spcAft>
              <a:buSzPts val="1800"/>
              <a:buChar char="■"/>
              <a:defRPr sz="1800"/>
            </a:lvl3pPr>
            <a:lvl4pPr indent="-342900" lvl="3" marL="1828800" rtl="0">
              <a:spcBef>
                <a:spcPts val="1600"/>
              </a:spcBef>
              <a:spcAft>
                <a:spcPts val="0"/>
              </a:spcAft>
              <a:buSzPts val="1800"/>
              <a:buChar char="●"/>
              <a:defRPr sz="1800"/>
            </a:lvl4pPr>
            <a:lvl5pPr indent="-342900" lvl="4" marL="2286000" rtl="0">
              <a:spcBef>
                <a:spcPts val="1600"/>
              </a:spcBef>
              <a:spcAft>
                <a:spcPts val="0"/>
              </a:spcAft>
              <a:buSzPts val="1800"/>
              <a:buChar char="○"/>
              <a:defRPr sz="1800"/>
            </a:lvl5pPr>
            <a:lvl6pPr indent="-342900" lvl="5" marL="2743200" rtl="0">
              <a:spcBef>
                <a:spcPts val="1600"/>
              </a:spcBef>
              <a:spcAft>
                <a:spcPts val="0"/>
              </a:spcAft>
              <a:buSzPts val="1800"/>
              <a:buChar char="■"/>
              <a:defRPr sz="1800"/>
            </a:lvl6pPr>
            <a:lvl7pPr indent="-342900" lvl="6" marL="3200400" rtl="0">
              <a:spcBef>
                <a:spcPts val="1600"/>
              </a:spcBef>
              <a:spcAft>
                <a:spcPts val="0"/>
              </a:spcAft>
              <a:buSzPts val="1800"/>
              <a:buChar char="●"/>
              <a:defRPr sz="1800"/>
            </a:lvl7pPr>
            <a:lvl8pPr indent="-342900" lvl="7" marL="3657600" rtl="0">
              <a:spcBef>
                <a:spcPts val="1600"/>
              </a:spcBef>
              <a:spcAft>
                <a:spcPts val="0"/>
              </a:spcAft>
              <a:buSzPts val="1800"/>
              <a:buChar char="○"/>
              <a:defRPr sz="1800"/>
            </a:lvl8pPr>
            <a:lvl9pPr indent="-342900" lvl="8" marL="4114800" rtl="0">
              <a:spcBef>
                <a:spcPts val="1600"/>
              </a:spcBef>
              <a:spcAft>
                <a:spcPts val="1600"/>
              </a:spcAft>
              <a:buSzPts val="1800"/>
              <a:buChar char="■"/>
              <a:defRPr sz="1800"/>
            </a:lvl9pPr>
          </a:lstStyle>
          <a:p/>
        </p:txBody>
      </p:sp>
      <p:sp>
        <p:nvSpPr>
          <p:cNvPr id="401" name="Google Shape;401;p30"/>
          <p:cNvSpPr txBox="1"/>
          <p:nvPr>
            <p:ph idx="3" type="body"/>
          </p:nvPr>
        </p:nvSpPr>
        <p:spPr>
          <a:xfrm>
            <a:off x="5686607" y="1352550"/>
            <a:ext cx="2044500" cy="34209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sz="1800"/>
            </a:lvl1pPr>
            <a:lvl2pPr indent="-342900" lvl="1" marL="914400" rtl="0">
              <a:spcBef>
                <a:spcPts val="1600"/>
              </a:spcBef>
              <a:spcAft>
                <a:spcPts val="0"/>
              </a:spcAft>
              <a:buSzPts val="1800"/>
              <a:buChar char="○"/>
              <a:defRPr sz="1800"/>
            </a:lvl2pPr>
            <a:lvl3pPr indent="-342900" lvl="2" marL="1371600" rtl="0">
              <a:spcBef>
                <a:spcPts val="1600"/>
              </a:spcBef>
              <a:spcAft>
                <a:spcPts val="0"/>
              </a:spcAft>
              <a:buSzPts val="1800"/>
              <a:buChar char="■"/>
              <a:defRPr sz="1800"/>
            </a:lvl3pPr>
            <a:lvl4pPr indent="-342900" lvl="3" marL="1828800" rtl="0">
              <a:spcBef>
                <a:spcPts val="1600"/>
              </a:spcBef>
              <a:spcAft>
                <a:spcPts val="0"/>
              </a:spcAft>
              <a:buSzPts val="1800"/>
              <a:buChar char="●"/>
              <a:defRPr sz="1800"/>
            </a:lvl4pPr>
            <a:lvl5pPr indent="-342900" lvl="4" marL="2286000" rtl="0">
              <a:spcBef>
                <a:spcPts val="1600"/>
              </a:spcBef>
              <a:spcAft>
                <a:spcPts val="0"/>
              </a:spcAft>
              <a:buSzPts val="1800"/>
              <a:buChar char="○"/>
              <a:defRPr sz="1800"/>
            </a:lvl5pPr>
            <a:lvl6pPr indent="-342900" lvl="5" marL="2743200" rtl="0">
              <a:spcBef>
                <a:spcPts val="1600"/>
              </a:spcBef>
              <a:spcAft>
                <a:spcPts val="0"/>
              </a:spcAft>
              <a:buSzPts val="1800"/>
              <a:buChar char="■"/>
              <a:defRPr sz="1800"/>
            </a:lvl6pPr>
            <a:lvl7pPr indent="-342900" lvl="6" marL="3200400" rtl="0">
              <a:spcBef>
                <a:spcPts val="1600"/>
              </a:spcBef>
              <a:spcAft>
                <a:spcPts val="0"/>
              </a:spcAft>
              <a:buSzPts val="1800"/>
              <a:buChar char="●"/>
              <a:defRPr sz="1800"/>
            </a:lvl7pPr>
            <a:lvl8pPr indent="-342900" lvl="7" marL="3657600" rtl="0">
              <a:spcBef>
                <a:spcPts val="1600"/>
              </a:spcBef>
              <a:spcAft>
                <a:spcPts val="0"/>
              </a:spcAft>
              <a:buSzPts val="1800"/>
              <a:buChar char="○"/>
              <a:defRPr sz="1800"/>
            </a:lvl8pPr>
            <a:lvl9pPr indent="-342900" lvl="8" marL="4114800" rtl="0">
              <a:spcBef>
                <a:spcPts val="1600"/>
              </a:spcBef>
              <a:spcAft>
                <a:spcPts val="1600"/>
              </a:spcAft>
              <a:buSzPts val="1800"/>
              <a:buChar char="■"/>
              <a:defRPr sz="1800"/>
            </a:lvl9pPr>
          </a:lstStyle>
          <a:p/>
        </p:txBody>
      </p:sp>
      <p:sp>
        <p:nvSpPr>
          <p:cNvPr id="402" name="Google Shape;402;p30"/>
          <p:cNvSpPr txBox="1"/>
          <p:nvPr>
            <p:ph idx="12" type="sldNum"/>
          </p:nvPr>
        </p:nvSpPr>
        <p:spPr>
          <a:xfrm>
            <a:off x="8665029" y="127279"/>
            <a:ext cx="326700" cy="272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403" name="Google Shape;403;p30"/>
          <p:cNvGrpSpPr/>
          <p:nvPr/>
        </p:nvGrpSpPr>
        <p:grpSpPr>
          <a:xfrm>
            <a:off x="8004404" y="417297"/>
            <a:ext cx="3529549" cy="4525764"/>
            <a:chOff x="8004404" y="372498"/>
            <a:chExt cx="3529549" cy="4525764"/>
          </a:xfrm>
        </p:grpSpPr>
        <p:grpSp>
          <p:nvGrpSpPr>
            <p:cNvPr id="404" name="Google Shape;404;p30"/>
            <p:cNvGrpSpPr/>
            <p:nvPr/>
          </p:nvGrpSpPr>
          <p:grpSpPr>
            <a:xfrm flipH="1" rot="-5400000">
              <a:off x="8541351" y="-164449"/>
              <a:ext cx="2227938" cy="3301831"/>
              <a:chOff x="3485371" y="1424851"/>
              <a:chExt cx="5318543" cy="7882145"/>
            </a:xfrm>
          </p:grpSpPr>
          <p:grpSp>
            <p:nvGrpSpPr>
              <p:cNvPr id="405" name="Google Shape;405;p30"/>
              <p:cNvGrpSpPr/>
              <p:nvPr/>
            </p:nvGrpSpPr>
            <p:grpSpPr>
              <a:xfrm>
                <a:off x="3485371" y="1958251"/>
                <a:ext cx="468816" cy="7120145"/>
                <a:chOff x="1447800" y="152400"/>
                <a:chExt cx="318597" cy="4838699"/>
              </a:xfrm>
            </p:grpSpPr>
            <p:sp>
              <p:nvSpPr>
                <p:cNvPr id="406" name="Google Shape;406;p30"/>
                <p:cNvSpPr/>
                <p:nvPr/>
              </p:nvSpPr>
              <p:spPr>
                <a:xfrm>
                  <a:off x="14521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407" name="Google Shape;407;p30"/>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408" name="Google Shape;408;p30"/>
              <p:cNvGrpSpPr/>
              <p:nvPr/>
            </p:nvGrpSpPr>
            <p:grpSpPr>
              <a:xfrm>
                <a:off x="3808592" y="1577251"/>
                <a:ext cx="468816" cy="7120145"/>
                <a:chOff x="1600200" y="152400"/>
                <a:chExt cx="318597" cy="4838699"/>
              </a:xfrm>
            </p:grpSpPr>
            <p:sp>
              <p:nvSpPr>
                <p:cNvPr id="409" name="Google Shape;409;p30"/>
                <p:cNvSpPr/>
                <p:nvPr/>
              </p:nvSpPr>
              <p:spPr>
                <a:xfrm>
                  <a:off x="16045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410" name="Google Shape;410;p30"/>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411" name="Google Shape;411;p30"/>
              <p:cNvGrpSpPr/>
              <p:nvPr/>
            </p:nvGrpSpPr>
            <p:grpSpPr>
              <a:xfrm>
                <a:off x="4131812" y="2186851"/>
                <a:ext cx="468816" cy="7120145"/>
                <a:chOff x="533400" y="152400"/>
                <a:chExt cx="318597" cy="4838699"/>
              </a:xfrm>
            </p:grpSpPr>
            <p:sp>
              <p:nvSpPr>
                <p:cNvPr id="412" name="Google Shape;412;p30"/>
                <p:cNvSpPr/>
                <p:nvPr/>
              </p:nvSpPr>
              <p:spPr>
                <a:xfrm>
                  <a:off x="5377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413" name="Google Shape;413;p30"/>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414" name="Google Shape;414;p30"/>
              <p:cNvGrpSpPr/>
              <p:nvPr/>
            </p:nvGrpSpPr>
            <p:grpSpPr>
              <a:xfrm>
                <a:off x="4455033" y="1729651"/>
                <a:ext cx="468816" cy="7120145"/>
                <a:chOff x="685800" y="152400"/>
                <a:chExt cx="318597" cy="4838699"/>
              </a:xfrm>
            </p:grpSpPr>
            <p:sp>
              <p:nvSpPr>
                <p:cNvPr id="415" name="Google Shape;415;p30"/>
                <p:cNvSpPr/>
                <p:nvPr/>
              </p:nvSpPr>
              <p:spPr>
                <a:xfrm>
                  <a:off x="6901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416" name="Google Shape;416;p30"/>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417" name="Google Shape;417;p30"/>
              <p:cNvGrpSpPr/>
              <p:nvPr/>
            </p:nvGrpSpPr>
            <p:grpSpPr>
              <a:xfrm>
                <a:off x="4778254" y="1424851"/>
                <a:ext cx="468816" cy="7120145"/>
                <a:chOff x="838200" y="152400"/>
                <a:chExt cx="318597" cy="4838699"/>
              </a:xfrm>
            </p:grpSpPr>
            <p:sp>
              <p:nvSpPr>
                <p:cNvPr id="418" name="Google Shape;418;p30"/>
                <p:cNvSpPr/>
                <p:nvPr/>
              </p:nvSpPr>
              <p:spPr>
                <a:xfrm>
                  <a:off x="8425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419" name="Google Shape;419;p30"/>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420" name="Google Shape;420;p30"/>
              <p:cNvGrpSpPr/>
              <p:nvPr/>
            </p:nvGrpSpPr>
            <p:grpSpPr>
              <a:xfrm>
                <a:off x="5101474" y="1882051"/>
                <a:ext cx="468816" cy="7120145"/>
                <a:chOff x="990600" y="152400"/>
                <a:chExt cx="318597" cy="4838699"/>
              </a:xfrm>
            </p:grpSpPr>
            <p:sp>
              <p:nvSpPr>
                <p:cNvPr id="421" name="Google Shape;421;p30"/>
                <p:cNvSpPr/>
                <p:nvPr/>
              </p:nvSpPr>
              <p:spPr>
                <a:xfrm>
                  <a:off x="9949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422" name="Google Shape;422;p30"/>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423" name="Google Shape;423;p30"/>
              <p:cNvGrpSpPr/>
              <p:nvPr/>
            </p:nvGrpSpPr>
            <p:grpSpPr>
              <a:xfrm>
                <a:off x="5424695" y="1729651"/>
                <a:ext cx="468816" cy="7120145"/>
                <a:chOff x="3663063" y="152400"/>
                <a:chExt cx="318597" cy="4838699"/>
              </a:xfrm>
            </p:grpSpPr>
            <p:sp>
              <p:nvSpPr>
                <p:cNvPr id="424" name="Google Shape;424;p30"/>
                <p:cNvSpPr/>
                <p:nvPr/>
              </p:nvSpPr>
              <p:spPr>
                <a:xfrm>
                  <a:off x="3667406"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425" name="Google Shape;425;p30"/>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426" name="Google Shape;426;p30"/>
              <p:cNvGrpSpPr/>
              <p:nvPr/>
            </p:nvGrpSpPr>
            <p:grpSpPr>
              <a:xfrm>
                <a:off x="5929821" y="2034451"/>
                <a:ext cx="468816" cy="7120145"/>
                <a:chOff x="1419019" y="152400"/>
                <a:chExt cx="318597" cy="4838699"/>
              </a:xfrm>
            </p:grpSpPr>
            <p:sp>
              <p:nvSpPr>
                <p:cNvPr id="427" name="Google Shape;427;p30"/>
                <p:cNvSpPr/>
                <p:nvPr/>
              </p:nvSpPr>
              <p:spPr>
                <a:xfrm>
                  <a:off x="1423362"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428" name="Google Shape;428;p30"/>
                <p:cNvPicPr preferRelativeResize="0"/>
                <p:nvPr/>
              </p:nvPicPr>
              <p:blipFill>
                <a:blip r:embed="rId2">
                  <a:alphaModFix/>
                </a:blip>
                <a:stretch>
                  <a:fillRect/>
                </a:stretch>
              </p:blipFill>
              <p:spPr>
                <a:xfrm>
                  <a:off x="1419019" y="152400"/>
                  <a:ext cx="318597" cy="4838699"/>
                </a:xfrm>
                <a:prstGeom prst="rect">
                  <a:avLst/>
                </a:prstGeom>
                <a:noFill/>
                <a:ln>
                  <a:noFill/>
                </a:ln>
              </p:spPr>
            </p:pic>
          </p:grpSp>
          <p:grpSp>
            <p:nvGrpSpPr>
              <p:cNvPr id="429" name="Google Shape;429;p30"/>
              <p:cNvGrpSpPr/>
              <p:nvPr/>
            </p:nvGrpSpPr>
            <p:grpSpPr>
              <a:xfrm>
                <a:off x="6395774" y="1653451"/>
                <a:ext cx="468816" cy="7120145"/>
                <a:chOff x="1600200" y="152400"/>
                <a:chExt cx="318597" cy="4838699"/>
              </a:xfrm>
            </p:grpSpPr>
            <p:sp>
              <p:nvSpPr>
                <p:cNvPr id="430" name="Google Shape;430;p30"/>
                <p:cNvSpPr/>
                <p:nvPr/>
              </p:nvSpPr>
              <p:spPr>
                <a:xfrm>
                  <a:off x="16045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431" name="Google Shape;431;p30"/>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432" name="Google Shape;432;p30"/>
              <p:cNvGrpSpPr/>
              <p:nvPr/>
            </p:nvGrpSpPr>
            <p:grpSpPr>
              <a:xfrm>
                <a:off x="6718994" y="1424851"/>
                <a:ext cx="468816" cy="7120145"/>
                <a:chOff x="533400" y="152400"/>
                <a:chExt cx="318597" cy="4838699"/>
              </a:xfrm>
            </p:grpSpPr>
            <p:sp>
              <p:nvSpPr>
                <p:cNvPr id="433" name="Google Shape;433;p30"/>
                <p:cNvSpPr/>
                <p:nvPr/>
              </p:nvSpPr>
              <p:spPr>
                <a:xfrm>
                  <a:off x="5377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434" name="Google Shape;434;p30"/>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435" name="Google Shape;435;p30"/>
              <p:cNvGrpSpPr/>
              <p:nvPr/>
            </p:nvGrpSpPr>
            <p:grpSpPr>
              <a:xfrm>
                <a:off x="7042215" y="1501051"/>
                <a:ext cx="468816" cy="7120145"/>
                <a:chOff x="685800" y="152400"/>
                <a:chExt cx="318597" cy="4838699"/>
              </a:xfrm>
            </p:grpSpPr>
            <p:sp>
              <p:nvSpPr>
                <p:cNvPr id="436" name="Google Shape;436;p30"/>
                <p:cNvSpPr/>
                <p:nvPr/>
              </p:nvSpPr>
              <p:spPr>
                <a:xfrm>
                  <a:off x="6901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437" name="Google Shape;437;p30"/>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438" name="Google Shape;438;p30"/>
              <p:cNvGrpSpPr/>
              <p:nvPr/>
            </p:nvGrpSpPr>
            <p:grpSpPr>
              <a:xfrm>
                <a:off x="7365436" y="1882051"/>
                <a:ext cx="468816" cy="7120145"/>
                <a:chOff x="838200" y="152400"/>
                <a:chExt cx="318597" cy="4838699"/>
              </a:xfrm>
            </p:grpSpPr>
            <p:sp>
              <p:nvSpPr>
                <p:cNvPr id="439" name="Google Shape;439;p30"/>
                <p:cNvSpPr/>
                <p:nvPr/>
              </p:nvSpPr>
              <p:spPr>
                <a:xfrm>
                  <a:off x="8425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440" name="Google Shape;440;p30"/>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441" name="Google Shape;441;p30"/>
              <p:cNvGrpSpPr/>
              <p:nvPr/>
            </p:nvGrpSpPr>
            <p:grpSpPr>
              <a:xfrm>
                <a:off x="8011877" y="2186851"/>
                <a:ext cx="468816" cy="7120145"/>
                <a:chOff x="3663063" y="152400"/>
                <a:chExt cx="318597" cy="4838699"/>
              </a:xfrm>
            </p:grpSpPr>
            <p:sp>
              <p:nvSpPr>
                <p:cNvPr id="442" name="Google Shape;442;p30"/>
                <p:cNvSpPr/>
                <p:nvPr/>
              </p:nvSpPr>
              <p:spPr>
                <a:xfrm>
                  <a:off x="3667406"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443" name="Google Shape;443;p30"/>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444" name="Google Shape;444;p30"/>
              <p:cNvGrpSpPr/>
              <p:nvPr/>
            </p:nvGrpSpPr>
            <p:grpSpPr>
              <a:xfrm>
                <a:off x="8335098" y="1805851"/>
                <a:ext cx="468816" cy="7120145"/>
                <a:chOff x="1295400" y="152400"/>
                <a:chExt cx="318597" cy="4838699"/>
              </a:xfrm>
            </p:grpSpPr>
            <p:sp>
              <p:nvSpPr>
                <p:cNvPr id="445" name="Google Shape;445;p30"/>
                <p:cNvSpPr/>
                <p:nvPr/>
              </p:nvSpPr>
              <p:spPr>
                <a:xfrm>
                  <a:off x="12997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446" name="Google Shape;446;p30"/>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grpSp>
          <p:nvGrpSpPr>
            <p:cNvPr id="447" name="Google Shape;447;p30"/>
            <p:cNvGrpSpPr/>
            <p:nvPr/>
          </p:nvGrpSpPr>
          <p:grpSpPr>
            <a:xfrm flipH="1" rot="-5400000">
              <a:off x="9848714" y="1201031"/>
              <a:ext cx="196383" cy="2982574"/>
              <a:chOff x="1447800" y="152400"/>
              <a:chExt cx="318597" cy="4838699"/>
            </a:xfrm>
          </p:grpSpPr>
          <p:sp>
            <p:nvSpPr>
              <p:cNvPr id="448" name="Google Shape;448;p30"/>
              <p:cNvSpPr/>
              <p:nvPr/>
            </p:nvSpPr>
            <p:spPr>
              <a:xfrm>
                <a:off x="14521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449" name="Google Shape;449;p30"/>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450" name="Google Shape;450;p30"/>
            <p:cNvGrpSpPr/>
            <p:nvPr/>
          </p:nvGrpSpPr>
          <p:grpSpPr>
            <a:xfrm flipH="1" rot="-5400000">
              <a:off x="9689113" y="1336426"/>
              <a:ext cx="196383" cy="2982574"/>
              <a:chOff x="1600200" y="152400"/>
              <a:chExt cx="318597" cy="4838699"/>
            </a:xfrm>
          </p:grpSpPr>
          <p:sp>
            <p:nvSpPr>
              <p:cNvPr id="451" name="Google Shape;451;p30"/>
              <p:cNvSpPr/>
              <p:nvPr/>
            </p:nvSpPr>
            <p:spPr>
              <a:xfrm>
                <a:off x="16045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452" name="Google Shape;452;p30"/>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453" name="Google Shape;453;p30"/>
            <p:cNvGrpSpPr/>
            <p:nvPr/>
          </p:nvGrpSpPr>
          <p:grpSpPr>
            <a:xfrm flipH="1" rot="-5400000">
              <a:off x="9944475" y="1471836"/>
              <a:ext cx="196383" cy="2982574"/>
              <a:chOff x="533400" y="152400"/>
              <a:chExt cx="318597" cy="4838699"/>
            </a:xfrm>
          </p:grpSpPr>
          <p:sp>
            <p:nvSpPr>
              <p:cNvPr id="454" name="Google Shape;454;p30"/>
              <p:cNvSpPr/>
              <p:nvPr/>
            </p:nvSpPr>
            <p:spPr>
              <a:xfrm>
                <a:off x="5377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455" name="Google Shape;455;p30"/>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456" name="Google Shape;456;p30"/>
            <p:cNvGrpSpPr/>
            <p:nvPr/>
          </p:nvGrpSpPr>
          <p:grpSpPr>
            <a:xfrm flipH="1" rot="-5400000">
              <a:off x="9752954" y="1607231"/>
              <a:ext cx="196383" cy="2982574"/>
              <a:chOff x="685800" y="152400"/>
              <a:chExt cx="318597" cy="4838699"/>
            </a:xfrm>
          </p:grpSpPr>
          <p:sp>
            <p:nvSpPr>
              <p:cNvPr id="457" name="Google Shape;457;p30"/>
              <p:cNvSpPr/>
              <p:nvPr/>
            </p:nvSpPr>
            <p:spPr>
              <a:xfrm>
                <a:off x="6901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458" name="Google Shape;458;p30"/>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459" name="Google Shape;459;p30"/>
            <p:cNvGrpSpPr/>
            <p:nvPr/>
          </p:nvGrpSpPr>
          <p:grpSpPr>
            <a:xfrm flipH="1" rot="-5400000">
              <a:off x="9816794" y="1954222"/>
              <a:ext cx="196383" cy="2982574"/>
              <a:chOff x="990600" y="152400"/>
              <a:chExt cx="318597" cy="4838699"/>
            </a:xfrm>
          </p:grpSpPr>
          <p:sp>
            <p:nvSpPr>
              <p:cNvPr id="460" name="Google Shape;460;p30"/>
              <p:cNvSpPr/>
              <p:nvPr/>
            </p:nvSpPr>
            <p:spPr>
              <a:xfrm>
                <a:off x="9949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461" name="Google Shape;461;p30"/>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462" name="Google Shape;462;p30"/>
            <p:cNvGrpSpPr/>
            <p:nvPr/>
          </p:nvGrpSpPr>
          <p:grpSpPr>
            <a:xfrm flipH="1" rot="-5400000">
              <a:off x="9752954" y="2089589"/>
              <a:ext cx="196383" cy="2982574"/>
              <a:chOff x="3663063" y="152400"/>
              <a:chExt cx="318597" cy="4838699"/>
            </a:xfrm>
          </p:grpSpPr>
          <p:sp>
            <p:nvSpPr>
              <p:cNvPr id="463" name="Google Shape;463;p30"/>
              <p:cNvSpPr/>
              <p:nvPr/>
            </p:nvSpPr>
            <p:spPr>
              <a:xfrm>
                <a:off x="3667406"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464" name="Google Shape;464;p30"/>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465" name="Google Shape;465;p30"/>
            <p:cNvGrpSpPr/>
            <p:nvPr/>
          </p:nvGrpSpPr>
          <p:grpSpPr>
            <a:xfrm flipH="1" rot="-5400000">
              <a:off x="9880634" y="2225013"/>
              <a:ext cx="196383" cy="2982574"/>
              <a:chOff x="1295400" y="152400"/>
              <a:chExt cx="318597" cy="4838699"/>
            </a:xfrm>
          </p:grpSpPr>
          <p:sp>
            <p:nvSpPr>
              <p:cNvPr id="466" name="Google Shape;466;p30"/>
              <p:cNvSpPr/>
              <p:nvPr/>
            </p:nvSpPr>
            <p:spPr>
              <a:xfrm>
                <a:off x="12997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467" name="Google Shape;467;p30"/>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468" name="Google Shape;468;p30"/>
            <p:cNvGrpSpPr/>
            <p:nvPr/>
          </p:nvGrpSpPr>
          <p:grpSpPr>
            <a:xfrm flipH="1" rot="-5400000">
              <a:off x="9848714" y="2361002"/>
              <a:ext cx="196383" cy="2982574"/>
              <a:chOff x="1447800" y="152400"/>
              <a:chExt cx="318597" cy="4838699"/>
            </a:xfrm>
          </p:grpSpPr>
          <p:sp>
            <p:nvSpPr>
              <p:cNvPr id="469" name="Google Shape;469;p30"/>
              <p:cNvSpPr/>
              <p:nvPr/>
            </p:nvSpPr>
            <p:spPr>
              <a:xfrm>
                <a:off x="14521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470" name="Google Shape;470;p30"/>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471" name="Google Shape;471;p30"/>
            <p:cNvGrpSpPr/>
            <p:nvPr/>
          </p:nvGrpSpPr>
          <p:grpSpPr>
            <a:xfrm flipH="1" rot="-5400000">
              <a:off x="9721033" y="2496397"/>
              <a:ext cx="196383" cy="2982574"/>
              <a:chOff x="1600200" y="152400"/>
              <a:chExt cx="318597" cy="4838699"/>
            </a:xfrm>
          </p:grpSpPr>
          <p:sp>
            <p:nvSpPr>
              <p:cNvPr id="472" name="Google Shape;472;p30"/>
              <p:cNvSpPr/>
              <p:nvPr/>
            </p:nvSpPr>
            <p:spPr>
              <a:xfrm>
                <a:off x="16045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473" name="Google Shape;473;p30"/>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474" name="Google Shape;474;p30"/>
            <p:cNvGrpSpPr/>
            <p:nvPr/>
          </p:nvGrpSpPr>
          <p:grpSpPr>
            <a:xfrm flipH="1" rot="-5400000">
              <a:off x="9625273" y="2631806"/>
              <a:ext cx="196383" cy="2982574"/>
              <a:chOff x="533400" y="152400"/>
              <a:chExt cx="318597" cy="4838699"/>
            </a:xfrm>
          </p:grpSpPr>
          <p:sp>
            <p:nvSpPr>
              <p:cNvPr id="475" name="Google Shape;475;p30"/>
              <p:cNvSpPr/>
              <p:nvPr/>
            </p:nvSpPr>
            <p:spPr>
              <a:xfrm>
                <a:off x="5377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476" name="Google Shape;476;p30"/>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477" name="Google Shape;477;p30"/>
            <p:cNvGrpSpPr/>
            <p:nvPr/>
          </p:nvGrpSpPr>
          <p:grpSpPr>
            <a:xfrm flipH="1" rot="-5400000">
              <a:off x="9657193" y="2767202"/>
              <a:ext cx="196383" cy="2982574"/>
              <a:chOff x="685800" y="152400"/>
              <a:chExt cx="318597" cy="4838699"/>
            </a:xfrm>
          </p:grpSpPr>
          <p:sp>
            <p:nvSpPr>
              <p:cNvPr id="478" name="Google Shape;478;p30"/>
              <p:cNvSpPr/>
              <p:nvPr/>
            </p:nvSpPr>
            <p:spPr>
              <a:xfrm>
                <a:off x="6901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479" name="Google Shape;479;p30"/>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480" name="Google Shape;480;p30"/>
            <p:cNvGrpSpPr/>
            <p:nvPr/>
          </p:nvGrpSpPr>
          <p:grpSpPr>
            <a:xfrm flipH="1" rot="-5400000">
              <a:off x="9816794" y="2902597"/>
              <a:ext cx="196383" cy="2982574"/>
              <a:chOff x="838200" y="152400"/>
              <a:chExt cx="318597" cy="4838699"/>
            </a:xfrm>
          </p:grpSpPr>
          <p:sp>
            <p:nvSpPr>
              <p:cNvPr id="481" name="Google Shape;481;p30"/>
              <p:cNvSpPr/>
              <p:nvPr/>
            </p:nvSpPr>
            <p:spPr>
              <a:xfrm>
                <a:off x="8425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482" name="Google Shape;482;p30"/>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483" name="Google Shape;483;p30"/>
            <p:cNvGrpSpPr/>
            <p:nvPr/>
          </p:nvGrpSpPr>
          <p:grpSpPr>
            <a:xfrm flipH="1" rot="-5400000">
              <a:off x="9625273" y="3037992"/>
              <a:ext cx="196383" cy="2982574"/>
              <a:chOff x="990600" y="152400"/>
              <a:chExt cx="318597" cy="4838699"/>
            </a:xfrm>
          </p:grpSpPr>
          <p:sp>
            <p:nvSpPr>
              <p:cNvPr id="484" name="Google Shape;484;p30"/>
              <p:cNvSpPr/>
              <p:nvPr/>
            </p:nvSpPr>
            <p:spPr>
              <a:xfrm>
                <a:off x="9949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485" name="Google Shape;485;p30"/>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486" name="Google Shape;486;p30"/>
            <p:cNvGrpSpPr/>
            <p:nvPr/>
          </p:nvGrpSpPr>
          <p:grpSpPr>
            <a:xfrm flipH="1" rot="-5400000">
              <a:off x="9944475" y="3173359"/>
              <a:ext cx="196383" cy="2982574"/>
              <a:chOff x="3663063" y="152400"/>
              <a:chExt cx="318597" cy="4838699"/>
            </a:xfrm>
          </p:grpSpPr>
          <p:sp>
            <p:nvSpPr>
              <p:cNvPr id="487" name="Google Shape;487;p30"/>
              <p:cNvSpPr/>
              <p:nvPr/>
            </p:nvSpPr>
            <p:spPr>
              <a:xfrm>
                <a:off x="3667406"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488" name="Google Shape;488;p30"/>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489" name="Google Shape;489;p30"/>
            <p:cNvGrpSpPr/>
            <p:nvPr/>
          </p:nvGrpSpPr>
          <p:grpSpPr>
            <a:xfrm flipH="1" rot="-5400000">
              <a:off x="9784874" y="3308783"/>
              <a:ext cx="196383" cy="2982574"/>
              <a:chOff x="1295400" y="152400"/>
              <a:chExt cx="318597" cy="4838699"/>
            </a:xfrm>
          </p:grpSpPr>
          <p:sp>
            <p:nvSpPr>
              <p:cNvPr id="490" name="Google Shape;490;p30"/>
              <p:cNvSpPr/>
              <p:nvPr/>
            </p:nvSpPr>
            <p:spPr>
              <a:xfrm>
                <a:off x="12997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491" name="Google Shape;491;p30"/>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
        <p:nvSpPr>
          <p:cNvPr id="492" name="Google Shape;492;p30"/>
          <p:cNvSpPr/>
          <p:nvPr/>
        </p:nvSpPr>
        <p:spPr>
          <a:xfrm rot="197195">
            <a:off x="572737" y="994041"/>
            <a:ext cx="2440148" cy="137295"/>
          </a:xfrm>
          <a:custGeom>
            <a:rect b="b" l="l" r="r" t="t"/>
            <a:pathLst>
              <a:path extrusionOk="0" h="8963" w="82170">
                <a:moveTo>
                  <a:pt x="60471" y="1"/>
                </a:moveTo>
                <a:lnTo>
                  <a:pt x="60547" y="39"/>
                </a:lnTo>
                <a:lnTo>
                  <a:pt x="60660"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585" y="5504"/>
                </a:lnTo>
                <a:lnTo>
                  <a:pt x="13680" y="5472"/>
                </a:lnTo>
                <a:close/>
                <a:moveTo>
                  <a:pt x="15095" y="6321"/>
                </a:moveTo>
                <a:lnTo>
                  <a:pt x="14812" y="6416"/>
                </a:lnTo>
                <a:lnTo>
                  <a:pt x="14812"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830" y="1039"/>
                </a:lnTo>
                <a:lnTo>
                  <a:pt x="52924" y="850"/>
                </a:lnTo>
                <a:lnTo>
                  <a:pt x="53019" y="756"/>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 image">
  <p:cSld name="TITLE_AND_BODY_1">
    <p:bg>
      <p:bgPr>
        <a:solidFill>
          <a:schemeClr val="dk1"/>
        </a:solidFill>
      </p:bgPr>
    </p:bg>
    <p:spTree>
      <p:nvGrpSpPr>
        <p:cNvPr id="493" name="Shape 493"/>
        <p:cNvGrpSpPr/>
        <p:nvPr/>
      </p:nvGrpSpPr>
      <p:grpSpPr>
        <a:xfrm>
          <a:off x="0" y="0"/>
          <a:ext cx="0" cy="0"/>
          <a:chOff x="0" y="0"/>
          <a:chExt cx="0" cy="0"/>
        </a:xfrm>
      </p:grpSpPr>
      <p:pic>
        <p:nvPicPr>
          <p:cNvPr id="494" name="Google Shape;494;p31"/>
          <p:cNvPicPr preferRelativeResize="0"/>
          <p:nvPr/>
        </p:nvPicPr>
        <p:blipFill rotWithShape="1">
          <a:blip r:embed="rId2">
            <a:alphaModFix/>
          </a:blip>
          <a:srcRect b="0" l="0" r="50097" t="0"/>
          <a:stretch/>
        </p:blipFill>
        <p:spPr>
          <a:xfrm>
            <a:off x="0" y="0"/>
            <a:ext cx="4563024" cy="5143500"/>
          </a:xfrm>
          <a:prstGeom prst="rect">
            <a:avLst/>
          </a:prstGeom>
          <a:noFill/>
          <a:ln>
            <a:noFill/>
          </a:ln>
          <a:effectLst>
            <a:outerShdw blurRad="114300" rotWithShape="0" algn="bl" dist="9525">
              <a:schemeClr val="dk1">
                <a:alpha val="30000"/>
              </a:schemeClr>
            </a:outerShdw>
          </a:effectLst>
        </p:spPr>
      </p:pic>
      <p:sp>
        <p:nvSpPr>
          <p:cNvPr id="495" name="Google Shape;495;p31"/>
          <p:cNvSpPr/>
          <p:nvPr/>
        </p:nvSpPr>
        <p:spPr>
          <a:xfrm rot="197195">
            <a:off x="267937" y="1451241"/>
            <a:ext cx="2440148" cy="137295"/>
          </a:xfrm>
          <a:custGeom>
            <a:rect b="b" l="l" r="r" t="t"/>
            <a:pathLst>
              <a:path extrusionOk="0" h="8963" w="82170">
                <a:moveTo>
                  <a:pt x="60471" y="1"/>
                </a:moveTo>
                <a:lnTo>
                  <a:pt x="60547" y="39"/>
                </a:lnTo>
                <a:lnTo>
                  <a:pt x="60660"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585" y="5504"/>
                </a:lnTo>
                <a:lnTo>
                  <a:pt x="13680" y="5472"/>
                </a:lnTo>
                <a:close/>
                <a:moveTo>
                  <a:pt x="15095" y="6321"/>
                </a:moveTo>
                <a:lnTo>
                  <a:pt x="14812" y="6416"/>
                </a:lnTo>
                <a:lnTo>
                  <a:pt x="14812"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830" y="1039"/>
                </a:lnTo>
                <a:lnTo>
                  <a:pt x="52924" y="850"/>
                </a:lnTo>
                <a:lnTo>
                  <a:pt x="53019" y="756"/>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31"/>
          <p:cNvSpPr txBox="1"/>
          <p:nvPr>
            <p:ph type="title"/>
          </p:nvPr>
        </p:nvSpPr>
        <p:spPr>
          <a:xfrm>
            <a:off x="524200" y="983900"/>
            <a:ext cx="3446100" cy="4605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97" name="Google Shape;497;p31"/>
          <p:cNvSpPr txBox="1"/>
          <p:nvPr>
            <p:ph idx="1" type="body"/>
          </p:nvPr>
        </p:nvSpPr>
        <p:spPr>
          <a:xfrm>
            <a:off x="524200" y="1809750"/>
            <a:ext cx="3446100" cy="2621700"/>
          </a:xfrm>
          <a:prstGeom prst="rect">
            <a:avLst/>
          </a:prstGeom>
        </p:spPr>
        <p:txBody>
          <a:bodyPr anchorCtr="0" anchor="t" bIns="91425" lIns="91425" spcFirstLastPara="1" rIns="91425" wrap="square" tIns="91425">
            <a:noAutofit/>
          </a:bodyPr>
          <a:lstStyle>
            <a:lvl1pPr indent="-355600" lvl="0" marL="457200" rtl="0">
              <a:spcBef>
                <a:spcPts val="0"/>
              </a:spcBef>
              <a:spcAft>
                <a:spcPts val="0"/>
              </a:spcAft>
              <a:buSzPts val="2000"/>
              <a:buChar char="●"/>
              <a:defRPr sz="2000"/>
            </a:lvl1pPr>
            <a:lvl2pPr indent="-355600" lvl="1" marL="914400" rtl="0">
              <a:spcBef>
                <a:spcPts val="1600"/>
              </a:spcBef>
              <a:spcAft>
                <a:spcPts val="0"/>
              </a:spcAft>
              <a:buSzPts val="2000"/>
              <a:buChar char="○"/>
              <a:defRPr sz="2000"/>
            </a:lvl2pPr>
            <a:lvl3pPr indent="-355600" lvl="2" marL="1371600" rtl="0">
              <a:spcBef>
                <a:spcPts val="1600"/>
              </a:spcBef>
              <a:spcAft>
                <a:spcPts val="0"/>
              </a:spcAft>
              <a:buSzPts val="2000"/>
              <a:buChar char="■"/>
              <a:defRPr sz="2000"/>
            </a:lvl3pPr>
            <a:lvl4pPr indent="-355600" lvl="3" marL="1828800" rtl="0">
              <a:spcBef>
                <a:spcPts val="1600"/>
              </a:spcBef>
              <a:spcAft>
                <a:spcPts val="0"/>
              </a:spcAft>
              <a:buSzPts val="2000"/>
              <a:buChar char="●"/>
              <a:defRPr sz="2000"/>
            </a:lvl4pPr>
            <a:lvl5pPr indent="-355600" lvl="4" marL="2286000" rtl="0">
              <a:spcBef>
                <a:spcPts val="1600"/>
              </a:spcBef>
              <a:spcAft>
                <a:spcPts val="0"/>
              </a:spcAft>
              <a:buSzPts val="2000"/>
              <a:buChar char="○"/>
              <a:defRPr sz="2000"/>
            </a:lvl5pPr>
            <a:lvl6pPr indent="-355600" lvl="5" marL="2743200" rtl="0">
              <a:spcBef>
                <a:spcPts val="1600"/>
              </a:spcBef>
              <a:spcAft>
                <a:spcPts val="0"/>
              </a:spcAft>
              <a:buSzPts val="2000"/>
              <a:buChar char="■"/>
              <a:defRPr sz="2000"/>
            </a:lvl6pPr>
            <a:lvl7pPr indent="-355600" lvl="6" marL="3200400" rtl="0">
              <a:spcBef>
                <a:spcPts val="1600"/>
              </a:spcBef>
              <a:spcAft>
                <a:spcPts val="0"/>
              </a:spcAft>
              <a:buSzPts val="2000"/>
              <a:buChar char="●"/>
              <a:defRPr sz="2000"/>
            </a:lvl7pPr>
            <a:lvl8pPr indent="-355600" lvl="7" marL="3657600" rtl="0">
              <a:spcBef>
                <a:spcPts val="1600"/>
              </a:spcBef>
              <a:spcAft>
                <a:spcPts val="0"/>
              </a:spcAft>
              <a:buSzPts val="2000"/>
              <a:buChar char="○"/>
              <a:defRPr sz="2000"/>
            </a:lvl8pPr>
            <a:lvl9pPr indent="-355600" lvl="8" marL="4114800" rtl="0">
              <a:spcBef>
                <a:spcPts val="1600"/>
              </a:spcBef>
              <a:spcAft>
                <a:spcPts val="1600"/>
              </a:spcAft>
              <a:buSzPts val="2000"/>
              <a:buChar char="■"/>
              <a:defRPr sz="2000"/>
            </a:lvl9pPr>
          </a:lstStyle>
          <a:p/>
        </p:txBody>
      </p:sp>
      <p:sp>
        <p:nvSpPr>
          <p:cNvPr id="498" name="Google Shape;498;p31"/>
          <p:cNvSpPr txBox="1"/>
          <p:nvPr>
            <p:ph idx="12" type="sldNum"/>
          </p:nvPr>
        </p:nvSpPr>
        <p:spPr>
          <a:xfrm>
            <a:off x="8665029" y="127279"/>
            <a:ext cx="326700" cy="2727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grpSp>
        <p:nvGrpSpPr>
          <p:cNvPr id="499" name="Google Shape;499;p31"/>
          <p:cNvGrpSpPr/>
          <p:nvPr/>
        </p:nvGrpSpPr>
        <p:grpSpPr>
          <a:xfrm>
            <a:off x="8004404" y="417297"/>
            <a:ext cx="3529549" cy="4525764"/>
            <a:chOff x="8004404" y="372498"/>
            <a:chExt cx="3529549" cy="4525764"/>
          </a:xfrm>
        </p:grpSpPr>
        <p:grpSp>
          <p:nvGrpSpPr>
            <p:cNvPr id="500" name="Google Shape;500;p31"/>
            <p:cNvGrpSpPr/>
            <p:nvPr/>
          </p:nvGrpSpPr>
          <p:grpSpPr>
            <a:xfrm flipH="1" rot="-5400000">
              <a:off x="8541351" y="-164449"/>
              <a:ext cx="2227938" cy="3301831"/>
              <a:chOff x="3485371" y="1424851"/>
              <a:chExt cx="5318543" cy="7882145"/>
            </a:xfrm>
          </p:grpSpPr>
          <p:grpSp>
            <p:nvGrpSpPr>
              <p:cNvPr id="501" name="Google Shape;501;p31"/>
              <p:cNvGrpSpPr/>
              <p:nvPr/>
            </p:nvGrpSpPr>
            <p:grpSpPr>
              <a:xfrm>
                <a:off x="3485371" y="1958251"/>
                <a:ext cx="468816" cy="7120145"/>
                <a:chOff x="1447800" y="152400"/>
                <a:chExt cx="318597" cy="4838699"/>
              </a:xfrm>
            </p:grpSpPr>
            <p:sp>
              <p:nvSpPr>
                <p:cNvPr id="502" name="Google Shape;502;p31"/>
                <p:cNvSpPr/>
                <p:nvPr/>
              </p:nvSpPr>
              <p:spPr>
                <a:xfrm>
                  <a:off x="14521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503" name="Google Shape;503;p31"/>
                <p:cNvPicPr preferRelativeResize="0"/>
                <p:nvPr/>
              </p:nvPicPr>
              <p:blipFill>
                <a:blip r:embed="rId3">
                  <a:alphaModFix/>
                </a:blip>
                <a:stretch>
                  <a:fillRect/>
                </a:stretch>
              </p:blipFill>
              <p:spPr>
                <a:xfrm>
                  <a:off x="1447800" y="152400"/>
                  <a:ext cx="318597" cy="4838699"/>
                </a:xfrm>
                <a:prstGeom prst="rect">
                  <a:avLst/>
                </a:prstGeom>
                <a:noFill/>
                <a:ln>
                  <a:noFill/>
                </a:ln>
              </p:spPr>
            </p:pic>
          </p:grpSp>
          <p:grpSp>
            <p:nvGrpSpPr>
              <p:cNvPr id="504" name="Google Shape;504;p31"/>
              <p:cNvGrpSpPr/>
              <p:nvPr/>
            </p:nvGrpSpPr>
            <p:grpSpPr>
              <a:xfrm>
                <a:off x="3808592" y="1577251"/>
                <a:ext cx="468816" cy="7120145"/>
                <a:chOff x="1600200" y="152400"/>
                <a:chExt cx="318597" cy="4838699"/>
              </a:xfrm>
            </p:grpSpPr>
            <p:sp>
              <p:nvSpPr>
                <p:cNvPr id="505" name="Google Shape;505;p31"/>
                <p:cNvSpPr/>
                <p:nvPr/>
              </p:nvSpPr>
              <p:spPr>
                <a:xfrm>
                  <a:off x="16045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506" name="Google Shape;506;p31"/>
                <p:cNvPicPr preferRelativeResize="0"/>
                <p:nvPr/>
              </p:nvPicPr>
              <p:blipFill>
                <a:blip r:embed="rId3">
                  <a:alphaModFix/>
                </a:blip>
                <a:stretch>
                  <a:fillRect/>
                </a:stretch>
              </p:blipFill>
              <p:spPr>
                <a:xfrm>
                  <a:off x="1600200" y="152400"/>
                  <a:ext cx="318597" cy="4838699"/>
                </a:xfrm>
                <a:prstGeom prst="rect">
                  <a:avLst/>
                </a:prstGeom>
                <a:noFill/>
                <a:ln>
                  <a:noFill/>
                </a:ln>
              </p:spPr>
            </p:pic>
          </p:grpSp>
          <p:grpSp>
            <p:nvGrpSpPr>
              <p:cNvPr id="507" name="Google Shape;507;p31"/>
              <p:cNvGrpSpPr/>
              <p:nvPr/>
            </p:nvGrpSpPr>
            <p:grpSpPr>
              <a:xfrm>
                <a:off x="4131812" y="2186851"/>
                <a:ext cx="468816" cy="7120145"/>
                <a:chOff x="533400" y="152400"/>
                <a:chExt cx="318597" cy="4838699"/>
              </a:xfrm>
            </p:grpSpPr>
            <p:sp>
              <p:nvSpPr>
                <p:cNvPr id="508" name="Google Shape;508;p31"/>
                <p:cNvSpPr/>
                <p:nvPr/>
              </p:nvSpPr>
              <p:spPr>
                <a:xfrm>
                  <a:off x="5377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509" name="Google Shape;509;p31"/>
                <p:cNvPicPr preferRelativeResize="0"/>
                <p:nvPr/>
              </p:nvPicPr>
              <p:blipFill>
                <a:blip r:embed="rId3">
                  <a:alphaModFix/>
                </a:blip>
                <a:stretch>
                  <a:fillRect/>
                </a:stretch>
              </p:blipFill>
              <p:spPr>
                <a:xfrm>
                  <a:off x="533400" y="152400"/>
                  <a:ext cx="318597" cy="4838699"/>
                </a:xfrm>
                <a:prstGeom prst="rect">
                  <a:avLst/>
                </a:prstGeom>
                <a:noFill/>
                <a:ln>
                  <a:noFill/>
                </a:ln>
              </p:spPr>
            </p:pic>
          </p:grpSp>
          <p:grpSp>
            <p:nvGrpSpPr>
              <p:cNvPr id="510" name="Google Shape;510;p31"/>
              <p:cNvGrpSpPr/>
              <p:nvPr/>
            </p:nvGrpSpPr>
            <p:grpSpPr>
              <a:xfrm>
                <a:off x="4455033" y="1729651"/>
                <a:ext cx="468816" cy="7120145"/>
                <a:chOff x="685800" y="152400"/>
                <a:chExt cx="318597" cy="4838699"/>
              </a:xfrm>
            </p:grpSpPr>
            <p:sp>
              <p:nvSpPr>
                <p:cNvPr id="511" name="Google Shape;511;p31"/>
                <p:cNvSpPr/>
                <p:nvPr/>
              </p:nvSpPr>
              <p:spPr>
                <a:xfrm>
                  <a:off x="6901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512" name="Google Shape;512;p31"/>
                <p:cNvPicPr preferRelativeResize="0"/>
                <p:nvPr/>
              </p:nvPicPr>
              <p:blipFill>
                <a:blip r:embed="rId3">
                  <a:alphaModFix/>
                </a:blip>
                <a:stretch>
                  <a:fillRect/>
                </a:stretch>
              </p:blipFill>
              <p:spPr>
                <a:xfrm>
                  <a:off x="685800" y="152400"/>
                  <a:ext cx="318597" cy="4838699"/>
                </a:xfrm>
                <a:prstGeom prst="rect">
                  <a:avLst/>
                </a:prstGeom>
                <a:noFill/>
                <a:ln>
                  <a:noFill/>
                </a:ln>
              </p:spPr>
            </p:pic>
          </p:grpSp>
          <p:grpSp>
            <p:nvGrpSpPr>
              <p:cNvPr id="513" name="Google Shape;513;p31"/>
              <p:cNvGrpSpPr/>
              <p:nvPr/>
            </p:nvGrpSpPr>
            <p:grpSpPr>
              <a:xfrm>
                <a:off x="4778254" y="1424851"/>
                <a:ext cx="468816" cy="7120145"/>
                <a:chOff x="838200" y="152400"/>
                <a:chExt cx="318597" cy="4838699"/>
              </a:xfrm>
            </p:grpSpPr>
            <p:sp>
              <p:nvSpPr>
                <p:cNvPr id="514" name="Google Shape;514;p31"/>
                <p:cNvSpPr/>
                <p:nvPr/>
              </p:nvSpPr>
              <p:spPr>
                <a:xfrm>
                  <a:off x="8425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515" name="Google Shape;515;p31"/>
                <p:cNvPicPr preferRelativeResize="0"/>
                <p:nvPr/>
              </p:nvPicPr>
              <p:blipFill>
                <a:blip r:embed="rId3">
                  <a:alphaModFix/>
                </a:blip>
                <a:stretch>
                  <a:fillRect/>
                </a:stretch>
              </p:blipFill>
              <p:spPr>
                <a:xfrm>
                  <a:off x="838200" y="152400"/>
                  <a:ext cx="318597" cy="4838699"/>
                </a:xfrm>
                <a:prstGeom prst="rect">
                  <a:avLst/>
                </a:prstGeom>
                <a:noFill/>
                <a:ln>
                  <a:noFill/>
                </a:ln>
              </p:spPr>
            </p:pic>
          </p:grpSp>
          <p:grpSp>
            <p:nvGrpSpPr>
              <p:cNvPr id="516" name="Google Shape;516;p31"/>
              <p:cNvGrpSpPr/>
              <p:nvPr/>
            </p:nvGrpSpPr>
            <p:grpSpPr>
              <a:xfrm>
                <a:off x="5101474" y="1882051"/>
                <a:ext cx="468816" cy="7120145"/>
                <a:chOff x="990600" y="152400"/>
                <a:chExt cx="318597" cy="4838699"/>
              </a:xfrm>
            </p:grpSpPr>
            <p:sp>
              <p:nvSpPr>
                <p:cNvPr id="517" name="Google Shape;517;p31"/>
                <p:cNvSpPr/>
                <p:nvPr/>
              </p:nvSpPr>
              <p:spPr>
                <a:xfrm>
                  <a:off x="9949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518" name="Google Shape;518;p31"/>
                <p:cNvPicPr preferRelativeResize="0"/>
                <p:nvPr/>
              </p:nvPicPr>
              <p:blipFill>
                <a:blip r:embed="rId3">
                  <a:alphaModFix/>
                </a:blip>
                <a:stretch>
                  <a:fillRect/>
                </a:stretch>
              </p:blipFill>
              <p:spPr>
                <a:xfrm>
                  <a:off x="990600" y="152400"/>
                  <a:ext cx="318597" cy="4838699"/>
                </a:xfrm>
                <a:prstGeom prst="rect">
                  <a:avLst/>
                </a:prstGeom>
                <a:noFill/>
                <a:ln>
                  <a:noFill/>
                </a:ln>
              </p:spPr>
            </p:pic>
          </p:grpSp>
          <p:grpSp>
            <p:nvGrpSpPr>
              <p:cNvPr id="519" name="Google Shape;519;p31"/>
              <p:cNvGrpSpPr/>
              <p:nvPr/>
            </p:nvGrpSpPr>
            <p:grpSpPr>
              <a:xfrm>
                <a:off x="5424695" y="1729651"/>
                <a:ext cx="468816" cy="7120145"/>
                <a:chOff x="3663063" y="152400"/>
                <a:chExt cx="318597" cy="4838699"/>
              </a:xfrm>
            </p:grpSpPr>
            <p:sp>
              <p:nvSpPr>
                <p:cNvPr id="520" name="Google Shape;520;p31"/>
                <p:cNvSpPr/>
                <p:nvPr/>
              </p:nvSpPr>
              <p:spPr>
                <a:xfrm>
                  <a:off x="3667406"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521" name="Google Shape;521;p31"/>
                <p:cNvPicPr preferRelativeResize="0"/>
                <p:nvPr/>
              </p:nvPicPr>
              <p:blipFill>
                <a:blip r:embed="rId3">
                  <a:alphaModFix/>
                </a:blip>
                <a:stretch>
                  <a:fillRect/>
                </a:stretch>
              </p:blipFill>
              <p:spPr>
                <a:xfrm>
                  <a:off x="3663063" y="152400"/>
                  <a:ext cx="318597" cy="4838699"/>
                </a:xfrm>
                <a:prstGeom prst="rect">
                  <a:avLst/>
                </a:prstGeom>
                <a:noFill/>
                <a:ln>
                  <a:noFill/>
                </a:ln>
              </p:spPr>
            </p:pic>
          </p:grpSp>
          <p:grpSp>
            <p:nvGrpSpPr>
              <p:cNvPr id="522" name="Google Shape;522;p31"/>
              <p:cNvGrpSpPr/>
              <p:nvPr/>
            </p:nvGrpSpPr>
            <p:grpSpPr>
              <a:xfrm>
                <a:off x="5929821" y="2034451"/>
                <a:ext cx="468816" cy="7120145"/>
                <a:chOff x="1419019" y="152400"/>
                <a:chExt cx="318597" cy="4838699"/>
              </a:xfrm>
            </p:grpSpPr>
            <p:sp>
              <p:nvSpPr>
                <p:cNvPr id="523" name="Google Shape;523;p31"/>
                <p:cNvSpPr/>
                <p:nvPr/>
              </p:nvSpPr>
              <p:spPr>
                <a:xfrm>
                  <a:off x="1423362"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524" name="Google Shape;524;p31"/>
                <p:cNvPicPr preferRelativeResize="0"/>
                <p:nvPr/>
              </p:nvPicPr>
              <p:blipFill>
                <a:blip r:embed="rId3">
                  <a:alphaModFix/>
                </a:blip>
                <a:stretch>
                  <a:fillRect/>
                </a:stretch>
              </p:blipFill>
              <p:spPr>
                <a:xfrm>
                  <a:off x="1419019" y="152400"/>
                  <a:ext cx="318597" cy="4838699"/>
                </a:xfrm>
                <a:prstGeom prst="rect">
                  <a:avLst/>
                </a:prstGeom>
                <a:noFill/>
                <a:ln>
                  <a:noFill/>
                </a:ln>
              </p:spPr>
            </p:pic>
          </p:grpSp>
          <p:grpSp>
            <p:nvGrpSpPr>
              <p:cNvPr id="525" name="Google Shape;525;p31"/>
              <p:cNvGrpSpPr/>
              <p:nvPr/>
            </p:nvGrpSpPr>
            <p:grpSpPr>
              <a:xfrm>
                <a:off x="6395774" y="1653451"/>
                <a:ext cx="468816" cy="7120145"/>
                <a:chOff x="1600200" y="152400"/>
                <a:chExt cx="318597" cy="4838699"/>
              </a:xfrm>
            </p:grpSpPr>
            <p:sp>
              <p:nvSpPr>
                <p:cNvPr id="526" name="Google Shape;526;p31"/>
                <p:cNvSpPr/>
                <p:nvPr/>
              </p:nvSpPr>
              <p:spPr>
                <a:xfrm>
                  <a:off x="16045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527" name="Google Shape;527;p31"/>
                <p:cNvPicPr preferRelativeResize="0"/>
                <p:nvPr/>
              </p:nvPicPr>
              <p:blipFill>
                <a:blip r:embed="rId3">
                  <a:alphaModFix/>
                </a:blip>
                <a:stretch>
                  <a:fillRect/>
                </a:stretch>
              </p:blipFill>
              <p:spPr>
                <a:xfrm>
                  <a:off x="1600200" y="152400"/>
                  <a:ext cx="318597" cy="4838699"/>
                </a:xfrm>
                <a:prstGeom prst="rect">
                  <a:avLst/>
                </a:prstGeom>
                <a:noFill/>
                <a:ln>
                  <a:noFill/>
                </a:ln>
              </p:spPr>
            </p:pic>
          </p:grpSp>
          <p:grpSp>
            <p:nvGrpSpPr>
              <p:cNvPr id="528" name="Google Shape;528;p31"/>
              <p:cNvGrpSpPr/>
              <p:nvPr/>
            </p:nvGrpSpPr>
            <p:grpSpPr>
              <a:xfrm>
                <a:off x="6718994" y="1424851"/>
                <a:ext cx="468816" cy="7120145"/>
                <a:chOff x="533400" y="152400"/>
                <a:chExt cx="318597" cy="4838699"/>
              </a:xfrm>
            </p:grpSpPr>
            <p:sp>
              <p:nvSpPr>
                <p:cNvPr id="529" name="Google Shape;529;p31"/>
                <p:cNvSpPr/>
                <p:nvPr/>
              </p:nvSpPr>
              <p:spPr>
                <a:xfrm>
                  <a:off x="5377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530" name="Google Shape;530;p31"/>
                <p:cNvPicPr preferRelativeResize="0"/>
                <p:nvPr/>
              </p:nvPicPr>
              <p:blipFill>
                <a:blip r:embed="rId3">
                  <a:alphaModFix/>
                </a:blip>
                <a:stretch>
                  <a:fillRect/>
                </a:stretch>
              </p:blipFill>
              <p:spPr>
                <a:xfrm>
                  <a:off x="533400" y="152400"/>
                  <a:ext cx="318597" cy="4838699"/>
                </a:xfrm>
                <a:prstGeom prst="rect">
                  <a:avLst/>
                </a:prstGeom>
                <a:noFill/>
                <a:ln>
                  <a:noFill/>
                </a:ln>
              </p:spPr>
            </p:pic>
          </p:grpSp>
          <p:grpSp>
            <p:nvGrpSpPr>
              <p:cNvPr id="531" name="Google Shape;531;p31"/>
              <p:cNvGrpSpPr/>
              <p:nvPr/>
            </p:nvGrpSpPr>
            <p:grpSpPr>
              <a:xfrm>
                <a:off x="7042215" y="1501051"/>
                <a:ext cx="468816" cy="7120145"/>
                <a:chOff x="685800" y="152400"/>
                <a:chExt cx="318597" cy="4838699"/>
              </a:xfrm>
            </p:grpSpPr>
            <p:sp>
              <p:nvSpPr>
                <p:cNvPr id="532" name="Google Shape;532;p31"/>
                <p:cNvSpPr/>
                <p:nvPr/>
              </p:nvSpPr>
              <p:spPr>
                <a:xfrm>
                  <a:off x="6901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533" name="Google Shape;533;p31"/>
                <p:cNvPicPr preferRelativeResize="0"/>
                <p:nvPr/>
              </p:nvPicPr>
              <p:blipFill>
                <a:blip r:embed="rId3">
                  <a:alphaModFix/>
                </a:blip>
                <a:stretch>
                  <a:fillRect/>
                </a:stretch>
              </p:blipFill>
              <p:spPr>
                <a:xfrm>
                  <a:off x="685800" y="152400"/>
                  <a:ext cx="318597" cy="4838699"/>
                </a:xfrm>
                <a:prstGeom prst="rect">
                  <a:avLst/>
                </a:prstGeom>
                <a:noFill/>
                <a:ln>
                  <a:noFill/>
                </a:ln>
              </p:spPr>
            </p:pic>
          </p:grpSp>
          <p:grpSp>
            <p:nvGrpSpPr>
              <p:cNvPr id="534" name="Google Shape;534;p31"/>
              <p:cNvGrpSpPr/>
              <p:nvPr/>
            </p:nvGrpSpPr>
            <p:grpSpPr>
              <a:xfrm>
                <a:off x="7365436" y="1882051"/>
                <a:ext cx="468816" cy="7120145"/>
                <a:chOff x="838200" y="152400"/>
                <a:chExt cx="318597" cy="4838699"/>
              </a:xfrm>
            </p:grpSpPr>
            <p:sp>
              <p:nvSpPr>
                <p:cNvPr id="535" name="Google Shape;535;p31"/>
                <p:cNvSpPr/>
                <p:nvPr/>
              </p:nvSpPr>
              <p:spPr>
                <a:xfrm>
                  <a:off x="8425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536" name="Google Shape;536;p31"/>
                <p:cNvPicPr preferRelativeResize="0"/>
                <p:nvPr/>
              </p:nvPicPr>
              <p:blipFill>
                <a:blip r:embed="rId3">
                  <a:alphaModFix/>
                </a:blip>
                <a:stretch>
                  <a:fillRect/>
                </a:stretch>
              </p:blipFill>
              <p:spPr>
                <a:xfrm>
                  <a:off x="838200" y="152400"/>
                  <a:ext cx="318597" cy="4838699"/>
                </a:xfrm>
                <a:prstGeom prst="rect">
                  <a:avLst/>
                </a:prstGeom>
                <a:noFill/>
                <a:ln>
                  <a:noFill/>
                </a:ln>
              </p:spPr>
            </p:pic>
          </p:grpSp>
          <p:grpSp>
            <p:nvGrpSpPr>
              <p:cNvPr id="537" name="Google Shape;537;p31"/>
              <p:cNvGrpSpPr/>
              <p:nvPr/>
            </p:nvGrpSpPr>
            <p:grpSpPr>
              <a:xfrm>
                <a:off x="8011877" y="2186851"/>
                <a:ext cx="468816" cy="7120145"/>
                <a:chOff x="3663063" y="152400"/>
                <a:chExt cx="318597" cy="4838699"/>
              </a:xfrm>
            </p:grpSpPr>
            <p:sp>
              <p:nvSpPr>
                <p:cNvPr id="538" name="Google Shape;538;p31"/>
                <p:cNvSpPr/>
                <p:nvPr/>
              </p:nvSpPr>
              <p:spPr>
                <a:xfrm>
                  <a:off x="3667406"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539" name="Google Shape;539;p31"/>
                <p:cNvPicPr preferRelativeResize="0"/>
                <p:nvPr/>
              </p:nvPicPr>
              <p:blipFill>
                <a:blip r:embed="rId3">
                  <a:alphaModFix/>
                </a:blip>
                <a:stretch>
                  <a:fillRect/>
                </a:stretch>
              </p:blipFill>
              <p:spPr>
                <a:xfrm>
                  <a:off x="3663063" y="152400"/>
                  <a:ext cx="318597" cy="4838699"/>
                </a:xfrm>
                <a:prstGeom prst="rect">
                  <a:avLst/>
                </a:prstGeom>
                <a:noFill/>
                <a:ln>
                  <a:noFill/>
                </a:ln>
              </p:spPr>
            </p:pic>
          </p:grpSp>
          <p:grpSp>
            <p:nvGrpSpPr>
              <p:cNvPr id="540" name="Google Shape;540;p31"/>
              <p:cNvGrpSpPr/>
              <p:nvPr/>
            </p:nvGrpSpPr>
            <p:grpSpPr>
              <a:xfrm>
                <a:off x="8335098" y="1805851"/>
                <a:ext cx="468816" cy="7120145"/>
                <a:chOff x="1295400" y="152400"/>
                <a:chExt cx="318597" cy="4838699"/>
              </a:xfrm>
            </p:grpSpPr>
            <p:sp>
              <p:nvSpPr>
                <p:cNvPr id="541" name="Google Shape;541;p31"/>
                <p:cNvSpPr/>
                <p:nvPr/>
              </p:nvSpPr>
              <p:spPr>
                <a:xfrm>
                  <a:off x="12997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542" name="Google Shape;542;p31"/>
                <p:cNvPicPr preferRelativeResize="0"/>
                <p:nvPr/>
              </p:nvPicPr>
              <p:blipFill>
                <a:blip r:embed="rId3">
                  <a:alphaModFix/>
                </a:blip>
                <a:stretch>
                  <a:fillRect/>
                </a:stretch>
              </p:blipFill>
              <p:spPr>
                <a:xfrm>
                  <a:off x="1295400" y="152400"/>
                  <a:ext cx="318597" cy="4838699"/>
                </a:xfrm>
                <a:prstGeom prst="rect">
                  <a:avLst/>
                </a:prstGeom>
                <a:noFill/>
                <a:ln>
                  <a:noFill/>
                </a:ln>
              </p:spPr>
            </p:pic>
          </p:grpSp>
        </p:grpSp>
        <p:grpSp>
          <p:nvGrpSpPr>
            <p:cNvPr id="543" name="Google Shape;543;p31"/>
            <p:cNvGrpSpPr/>
            <p:nvPr/>
          </p:nvGrpSpPr>
          <p:grpSpPr>
            <a:xfrm flipH="1" rot="-5400000">
              <a:off x="9848714" y="1201031"/>
              <a:ext cx="196383" cy="2982574"/>
              <a:chOff x="1447800" y="152400"/>
              <a:chExt cx="318597" cy="4838699"/>
            </a:xfrm>
          </p:grpSpPr>
          <p:sp>
            <p:nvSpPr>
              <p:cNvPr id="544" name="Google Shape;544;p31"/>
              <p:cNvSpPr/>
              <p:nvPr/>
            </p:nvSpPr>
            <p:spPr>
              <a:xfrm>
                <a:off x="14521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545" name="Google Shape;545;p31"/>
              <p:cNvPicPr preferRelativeResize="0"/>
              <p:nvPr/>
            </p:nvPicPr>
            <p:blipFill>
              <a:blip r:embed="rId3">
                <a:alphaModFix/>
              </a:blip>
              <a:stretch>
                <a:fillRect/>
              </a:stretch>
            </p:blipFill>
            <p:spPr>
              <a:xfrm>
                <a:off x="1447800" y="152400"/>
                <a:ext cx="318597" cy="4838699"/>
              </a:xfrm>
              <a:prstGeom prst="rect">
                <a:avLst/>
              </a:prstGeom>
              <a:noFill/>
              <a:ln>
                <a:noFill/>
              </a:ln>
            </p:spPr>
          </p:pic>
        </p:grpSp>
        <p:grpSp>
          <p:nvGrpSpPr>
            <p:cNvPr id="546" name="Google Shape;546;p31"/>
            <p:cNvGrpSpPr/>
            <p:nvPr/>
          </p:nvGrpSpPr>
          <p:grpSpPr>
            <a:xfrm flipH="1" rot="-5400000">
              <a:off x="9689113" y="1336426"/>
              <a:ext cx="196383" cy="2982574"/>
              <a:chOff x="1600200" y="152400"/>
              <a:chExt cx="318597" cy="4838699"/>
            </a:xfrm>
          </p:grpSpPr>
          <p:sp>
            <p:nvSpPr>
              <p:cNvPr id="547" name="Google Shape;547;p31"/>
              <p:cNvSpPr/>
              <p:nvPr/>
            </p:nvSpPr>
            <p:spPr>
              <a:xfrm>
                <a:off x="16045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548" name="Google Shape;548;p31"/>
              <p:cNvPicPr preferRelativeResize="0"/>
              <p:nvPr/>
            </p:nvPicPr>
            <p:blipFill>
              <a:blip r:embed="rId3">
                <a:alphaModFix/>
              </a:blip>
              <a:stretch>
                <a:fillRect/>
              </a:stretch>
            </p:blipFill>
            <p:spPr>
              <a:xfrm>
                <a:off x="1600200" y="152400"/>
                <a:ext cx="318597" cy="4838699"/>
              </a:xfrm>
              <a:prstGeom prst="rect">
                <a:avLst/>
              </a:prstGeom>
              <a:noFill/>
              <a:ln>
                <a:noFill/>
              </a:ln>
            </p:spPr>
          </p:pic>
        </p:grpSp>
        <p:grpSp>
          <p:nvGrpSpPr>
            <p:cNvPr id="549" name="Google Shape;549;p31"/>
            <p:cNvGrpSpPr/>
            <p:nvPr/>
          </p:nvGrpSpPr>
          <p:grpSpPr>
            <a:xfrm flipH="1" rot="-5400000">
              <a:off x="9944475" y="1471836"/>
              <a:ext cx="196383" cy="2982574"/>
              <a:chOff x="533400" y="152400"/>
              <a:chExt cx="318597" cy="4838699"/>
            </a:xfrm>
          </p:grpSpPr>
          <p:sp>
            <p:nvSpPr>
              <p:cNvPr id="550" name="Google Shape;550;p31"/>
              <p:cNvSpPr/>
              <p:nvPr/>
            </p:nvSpPr>
            <p:spPr>
              <a:xfrm>
                <a:off x="5377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551" name="Google Shape;551;p31"/>
              <p:cNvPicPr preferRelativeResize="0"/>
              <p:nvPr/>
            </p:nvPicPr>
            <p:blipFill>
              <a:blip r:embed="rId3">
                <a:alphaModFix/>
              </a:blip>
              <a:stretch>
                <a:fillRect/>
              </a:stretch>
            </p:blipFill>
            <p:spPr>
              <a:xfrm>
                <a:off x="533400" y="152400"/>
                <a:ext cx="318597" cy="4838699"/>
              </a:xfrm>
              <a:prstGeom prst="rect">
                <a:avLst/>
              </a:prstGeom>
              <a:noFill/>
              <a:ln>
                <a:noFill/>
              </a:ln>
            </p:spPr>
          </p:pic>
        </p:grpSp>
        <p:grpSp>
          <p:nvGrpSpPr>
            <p:cNvPr id="552" name="Google Shape;552;p31"/>
            <p:cNvGrpSpPr/>
            <p:nvPr/>
          </p:nvGrpSpPr>
          <p:grpSpPr>
            <a:xfrm flipH="1" rot="-5400000">
              <a:off x="9752954" y="1607231"/>
              <a:ext cx="196383" cy="2982574"/>
              <a:chOff x="685800" y="152400"/>
              <a:chExt cx="318597" cy="4838699"/>
            </a:xfrm>
          </p:grpSpPr>
          <p:sp>
            <p:nvSpPr>
              <p:cNvPr id="553" name="Google Shape;553;p31"/>
              <p:cNvSpPr/>
              <p:nvPr/>
            </p:nvSpPr>
            <p:spPr>
              <a:xfrm>
                <a:off x="6901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554" name="Google Shape;554;p31"/>
              <p:cNvPicPr preferRelativeResize="0"/>
              <p:nvPr/>
            </p:nvPicPr>
            <p:blipFill>
              <a:blip r:embed="rId3">
                <a:alphaModFix/>
              </a:blip>
              <a:stretch>
                <a:fillRect/>
              </a:stretch>
            </p:blipFill>
            <p:spPr>
              <a:xfrm>
                <a:off x="685800" y="152400"/>
                <a:ext cx="318597" cy="4838699"/>
              </a:xfrm>
              <a:prstGeom prst="rect">
                <a:avLst/>
              </a:prstGeom>
              <a:noFill/>
              <a:ln>
                <a:noFill/>
              </a:ln>
            </p:spPr>
          </p:pic>
        </p:grpSp>
        <p:grpSp>
          <p:nvGrpSpPr>
            <p:cNvPr id="555" name="Google Shape;555;p31"/>
            <p:cNvGrpSpPr/>
            <p:nvPr/>
          </p:nvGrpSpPr>
          <p:grpSpPr>
            <a:xfrm flipH="1" rot="-5400000">
              <a:off x="9816794" y="1954222"/>
              <a:ext cx="196383" cy="2982574"/>
              <a:chOff x="990600" y="152400"/>
              <a:chExt cx="318597" cy="4838699"/>
            </a:xfrm>
          </p:grpSpPr>
          <p:sp>
            <p:nvSpPr>
              <p:cNvPr id="556" name="Google Shape;556;p31"/>
              <p:cNvSpPr/>
              <p:nvPr/>
            </p:nvSpPr>
            <p:spPr>
              <a:xfrm>
                <a:off x="9949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557" name="Google Shape;557;p31"/>
              <p:cNvPicPr preferRelativeResize="0"/>
              <p:nvPr/>
            </p:nvPicPr>
            <p:blipFill>
              <a:blip r:embed="rId3">
                <a:alphaModFix/>
              </a:blip>
              <a:stretch>
                <a:fillRect/>
              </a:stretch>
            </p:blipFill>
            <p:spPr>
              <a:xfrm>
                <a:off x="990600" y="152400"/>
                <a:ext cx="318597" cy="4838699"/>
              </a:xfrm>
              <a:prstGeom prst="rect">
                <a:avLst/>
              </a:prstGeom>
              <a:noFill/>
              <a:ln>
                <a:noFill/>
              </a:ln>
            </p:spPr>
          </p:pic>
        </p:grpSp>
        <p:grpSp>
          <p:nvGrpSpPr>
            <p:cNvPr id="558" name="Google Shape;558;p31"/>
            <p:cNvGrpSpPr/>
            <p:nvPr/>
          </p:nvGrpSpPr>
          <p:grpSpPr>
            <a:xfrm flipH="1" rot="-5400000">
              <a:off x="9752954" y="2089589"/>
              <a:ext cx="196383" cy="2982574"/>
              <a:chOff x="3663063" y="152400"/>
              <a:chExt cx="318597" cy="4838699"/>
            </a:xfrm>
          </p:grpSpPr>
          <p:sp>
            <p:nvSpPr>
              <p:cNvPr id="559" name="Google Shape;559;p31"/>
              <p:cNvSpPr/>
              <p:nvPr/>
            </p:nvSpPr>
            <p:spPr>
              <a:xfrm>
                <a:off x="3667406"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560" name="Google Shape;560;p31"/>
              <p:cNvPicPr preferRelativeResize="0"/>
              <p:nvPr/>
            </p:nvPicPr>
            <p:blipFill>
              <a:blip r:embed="rId3">
                <a:alphaModFix/>
              </a:blip>
              <a:stretch>
                <a:fillRect/>
              </a:stretch>
            </p:blipFill>
            <p:spPr>
              <a:xfrm>
                <a:off x="3663063" y="152400"/>
                <a:ext cx="318597" cy="4838699"/>
              </a:xfrm>
              <a:prstGeom prst="rect">
                <a:avLst/>
              </a:prstGeom>
              <a:noFill/>
              <a:ln>
                <a:noFill/>
              </a:ln>
            </p:spPr>
          </p:pic>
        </p:grpSp>
        <p:grpSp>
          <p:nvGrpSpPr>
            <p:cNvPr id="561" name="Google Shape;561;p31"/>
            <p:cNvGrpSpPr/>
            <p:nvPr/>
          </p:nvGrpSpPr>
          <p:grpSpPr>
            <a:xfrm flipH="1" rot="-5400000">
              <a:off x="9880634" y="2225013"/>
              <a:ext cx="196383" cy="2982574"/>
              <a:chOff x="1295400" y="152400"/>
              <a:chExt cx="318597" cy="4838699"/>
            </a:xfrm>
          </p:grpSpPr>
          <p:sp>
            <p:nvSpPr>
              <p:cNvPr id="562" name="Google Shape;562;p31"/>
              <p:cNvSpPr/>
              <p:nvPr/>
            </p:nvSpPr>
            <p:spPr>
              <a:xfrm>
                <a:off x="12997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563" name="Google Shape;563;p31"/>
              <p:cNvPicPr preferRelativeResize="0"/>
              <p:nvPr/>
            </p:nvPicPr>
            <p:blipFill>
              <a:blip r:embed="rId3">
                <a:alphaModFix/>
              </a:blip>
              <a:stretch>
                <a:fillRect/>
              </a:stretch>
            </p:blipFill>
            <p:spPr>
              <a:xfrm>
                <a:off x="1295400" y="152400"/>
                <a:ext cx="318597" cy="4838699"/>
              </a:xfrm>
              <a:prstGeom prst="rect">
                <a:avLst/>
              </a:prstGeom>
              <a:noFill/>
              <a:ln>
                <a:noFill/>
              </a:ln>
            </p:spPr>
          </p:pic>
        </p:grpSp>
        <p:grpSp>
          <p:nvGrpSpPr>
            <p:cNvPr id="564" name="Google Shape;564;p31"/>
            <p:cNvGrpSpPr/>
            <p:nvPr/>
          </p:nvGrpSpPr>
          <p:grpSpPr>
            <a:xfrm flipH="1" rot="-5400000">
              <a:off x="9848714" y="2361002"/>
              <a:ext cx="196383" cy="2982574"/>
              <a:chOff x="1447800" y="152400"/>
              <a:chExt cx="318597" cy="4838699"/>
            </a:xfrm>
          </p:grpSpPr>
          <p:sp>
            <p:nvSpPr>
              <p:cNvPr id="565" name="Google Shape;565;p31"/>
              <p:cNvSpPr/>
              <p:nvPr/>
            </p:nvSpPr>
            <p:spPr>
              <a:xfrm>
                <a:off x="14521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566" name="Google Shape;566;p31"/>
              <p:cNvPicPr preferRelativeResize="0"/>
              <p:nvPr/>
            </p:nvPicPr>
            <p:blipFill>
              <a:blip r:embed="rId3">
                <a:alphaModFix/>
              </a:blip>
              <a:stretch>
                <a:fillRect/>
              </a:stretch>
            </p:blipFill>
            <p:spPr>
              <a:xfrm>
                <a:off x="1447800" y="152400"/>
                <a:ext cx="318597" cy="4838699"/>
              </a:xfrm>
              <a:prstGeom prst="rect">
                <a:avLst/>
              </a:prstGeom>
              <a:noFill/>
              <a:ln>
                <a:noFill/>
              </a:ln>
            </p:spPr>
          </p:pic>
        </p:grpSp>
        <p:grpSp>
          <p:nvGrpSpPr>
            <p:cNvPr id="567" name="Google Shape;567;p31"/>
            <p:cNvGrpSpPr/>
            <p:nvPr/>
          </p:nvGrpSpPr>
          <p:grpSpPr>
            <a:xfrm flipH="1" rot="-5400000">
              <a:off x="9721033" y="2496397"/>
              <a:ext cx="196383" cy="2982574"/>
              <a:chOff x="1600200" y="152400"/>
              <a:chExt cx="318597" cy="4838699"/>
            </a:xfrm>
          </p:grpSpPr>
          <p:sp>
            <p:nvSpPr>
              <p:cNvPr id="568" name="Google Shape;568;p31"/>
              <p:cNvSpPr/>
              <p:nvPr/>
            </p:nvSpPr>
            <p:spPr>
              <a:xfrm>
                <a:off x="16045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569" name="Google Shape;569;p31"/>
              <p:cNvPicPr preferRelativeResize="0"/>
              <p:nvPr/>
            </p:nvPicPr>
            <p:blipFill>
              <a:blip r:embed="rId3">
                <a:alphaModFix/>
              </a:blip>
              <a:stretch>
                <a:fillRect/>
              </a:stretch>
            </p:blipFill>
            <p:spPr>
              <a:xfrm>
                <a:off x="1600200" y="152400"/>
                <a:ext cx="318597" cy="4838699"/>
              </a:xfrm>
              <a:prstGeom prst="rect">
                <a:avLst/>
              </a:prstGeom>
              <a:noFill/>
              <a:ln>
                <a:noFill/>
              </a:ln>
            </p:spPr>
          </p:pic>
        </p:grpSp>
        <p:grpSp>
          <p:nvGrpSpPr>
            <p:cNvPr id="570" name="Google Shape;570;p31"/>
            <p:cNvGrpSpPr/>
            <p:nvPr/>
          </p:nvGrpSpPr>
          <p:grpSpPr>
            <a:xfrm flipH="1" rot="-5400000">
              <a:off x="9625273" y="2631806"/>
              <a:ext cx="196383" cy="2982574"/>
              <a:chOff x="533400" y="152400"/>
              <a:chExt cx="318597" cy="4838699"/>
            </a:xfrm>
          </p:grpSpPr>
          <p:sp>
            <p:nvSpPr>
              <p:cNvPr id="571" name="Google Shape;571;p31"/>
              <p:cNvSpPr/>
              <p:nvPr/>
            </p:nvSpPr>
            <p:spPr>
              <a:xfrm>
                <a:off x="5377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572" name="Google Shape;572;p31"/>
              <p:cNvPicPr preferRelativeResize="0"/>
              <p:nvPr/>
            </p:nvPicPr>
            <p:blipFill>
              <a:blip r:embed="rId3">
                <a:alphaModFix/>
              </a:blip>
              <a:stretch>
                <a:fillRect/>
              </a:stretch>
            </p:blipFill>
            <p:spPr>
              <a:xfrm>
                <a:off x="533400" y="152400"/>
                <a:ext cx="318597" cy="4838699"/>
              </a:xfrm>
              <a:prstGeom prst="rect">
                <a:avLst/>
              </a:prstGeom>
              <a:noFill/>
              <a:ln>
                <a:noFill/>
              </a:ln>
            </p:spPr>
          </p:pic>
        </p:grpSp>
        <p:grpSp>
          <p:nvGrpSpPr>
            <p:cNvPr id="573" name="Google Shape;573;p31"/>
            <p:cNvGrpSpPr/>
            <p:nvPr/>
          </p:nvGrpSpPr>
          <p:grpSpPr>
            <a:xfrm flipH="1" rot="-5400000">
              <a:off x="9657193" y="2767202"/>
              <a:ext cx="196383" cy="2982574"/>
              <a:chOff x="685800" y="152400"/>
              <a:chExt cx="318597" cy="4838699"/>
            </a:xfrm>
          </p:grpSpPr>
          <p:sp>
            <p:nvSpPr>
              <p:cNvPr id="574" name="Google Shape;574;p31"/>
              <p:cNvSpPr/>
              <p:nvPr/>
            </p:nvSpPr>
            <p:spPr>
              <a:xfrm>
                <a:off x="6901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575" name="Google Shape;575;p31"/>
              <p:cNvPicPr preferRelativeResize="0"/>
              <p:nvPr/>
            </p:nvPicPr>
            <p:blipFill>
              <a:blip r:embed="rId3">
                <a:alphaModFix/>
              </a:blip>
              <a:stretch>
                <a:fillRect/>
              </a:stretch>
            </p:blipFill>
            <p:spPr>
              <a:xfrm>
                <a:off x="685800" y="152400"/>
                <a:ext cx="318597" cy="4838699"/>
              </a:xfrm>
              <a:prstGeom prst="rect">
                <a:avLst/>
              </a:prstGeom>
              <a:noFill/>
              <a:ln>
                <a:noFill/>
              </a:ln>
            </p:spPr>
          </p:pic>
        </p:grpSp>
        <p:grpSp>
          <p:nvGrpSpPr>
            <p:cNvPr id="576" name="Google Shape;576;p31"/>
            <p:cNvGrpSpPr/>
            <p:nvPr/>
          </p:nvGrpSpPr>
          <p:grpSpPr>
            <a:xfrm flipH="1" rot="-5400000">
              <a:off x="9816794" y="2902597"/>
              <a:ext cx="196383" cy="2982574"/>
              <a:chOff x="838200" y="152400"/>
              <a:chExt cx="318597" cy="4838699"/>
            </a:xfrm>
          </p:grpSpPr>
          <p:sp>
            <p:nvSpPr>
              <p:cNvPr id="577" name="Google Shape;577;p31"/>
              <p:cNvSpPr/>
              <p:nvPr/>
            </p:nvSpPr>
            <p:spPr>
              <a:xfrm>
                <a:off x="8425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578" name="Google Shape;578;p31"/>
              <p:cNvPicPr preferRelativeResize="0"/>
              <p:nvPr/>
            </p:nvPicPr>
            <p:blipFill>
              <a:blip r:embed="rId3">
                <a:alphaModFix/>
              </a:blip>
              <a:stretch>
                <a:fillRect/>
              </a:stretch>
            </p:blipFill>
            <p:spPr>
              <a:xfrm>
                <a:off x="838200" y="152400"/>
                <a:ext cx="318597" cy="4838699"/>
              </a:xfrm>
              <a:prstGeom prst="rect">
                <a:avLst/>
              </a:prstGeom>
              <a:noFill/>
              <a:ln>
                <a:noFill/>
              </a:ln>
            </p:spPr>
          </p:pic>
        </p:grpSp>
        <p:grpSp>
          <p:nvGrpSpPr>
            <p:cNvPr id="579" name="Google Shape;579;p31"/>
            <p:cNvGrpSpPr/>
            <p:nvPr/>
          </p:nvGrpSpPr>
          <p:grpSpPr>
            <a:xfrm flipH="1" rot="-5400000">
              <a:off x="9625273" y="3037992"/>
              <a:ext cx="196383" cy="2982574"/>
              <a:chOff x="990600" y="152400"/>
              <a:chExt cx="318597" cy="4838699"/>
            </a:xfrm>
          </p:grpSpPr>
          <p:sp>
            <p:nvSpPr>
              <p:cNvPr id="580" name="Google Shape;580;p31"/>
              <p:cNvSpPr/>
              <p:nvPr/>
            </p:nvSpPr>
            <p:spPr>
              <a:xfrm>
                <a:off x="9949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581" name="Google Shape;581;p31"/>
              <p:cNvPicPr preferRelativeResize="0"/>
              <p:nvPr/>
            </p:nvPicPr>
            <p:blipFill>
              <a:blip r:embed="rId3">
                <a:alphaModFix/>
              </a:blip>
              <a:stretch>
                <a:fillRect/>
              </a:stretch>
            </p:blipFill>
            <p:spPr>
              <a:xfrm>
                <a:off x="990600" y="152400"/>
                <a:ext cx="318597" cy="4838699"/>
              </a:xfrm>
              <a:prstGeom prst="rect">
                <a:avLst/>
              </a:prstGeom>
              <a:noFill/>
              <a:ln>
                <a:noFill/>
              </a:ln>
            </p:spPr>
          </p:pic>
        </p:grpSp>
        <p:grpSp>
          <p:nvGrpSpPr>
            <p:cNvPr id="582" name="Google Shape;582;p31"/>
            <p:cNvGrpSpPr/>
            <p:nvPr/>
          </p:nvGrpSpPr>
          <p:grpSpPr>
            <a:xfrm flipH="1" rot="-5400000">
              <a:off x="9944475" y="3173359"/>
              <a:ext cx="196383" cy="2982574"/>
              <a:chOff x="3663063" y="152400"/>
              <a:chExt cx="318597" cy="4838699"/>
            </a:xfrm>
          </p:grpSpPr>
          <p:sp>
            <p:nvSpPr>
              <p:cNvPr id="583" name="Google Shape;583;p31"/>
              <p:cNvSpPr/>
              <p:nvPr/>
            </p:nvSpPr>
            <p:spPr>
              <a:xfrm>
                <a:off x="3667406"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584" name="Google Shape;584;p31"/>
              <p:cNvPicPr preferRelativeResize="0"/>
              <p:nvPr/>
            </p:nvPicPr>
            <p:blipFill>
              <a:blip r:embed="rId3">
                <a:alphaModFix/>
              </a:blip>
              <a:stretch>
                <a:fillRect/>
              </a:stretch>
            </p:blipFill>
            <p:spPr>
              <a:xfrm>
                <a:off x="3663063" y="152400"/>
                <a:ext cx="318597" cy="4838699"/>
              </a:xfrm>
              <a:prstGeom prst="rect">
                <a:avLst/>
              </a:prstGeom>
              <a:noFill/>
              <a:ln>
                <a:noFill/>
              </a:ln>
            </p:spPr>
          </p:pic>
        </p:grpSp>
        <p:grpSp>
          <p:nvGrpSpPr>
            <p:cNvPr id="585" name="Google Shape;585;p31"/>
            <p:cNvGrpSpPr/>
            <p:nvPr/>
          </p:nvGrpSpPr>
          <p:grpSpPr>
            <a:xfrm flipH="1" rot="-5400000">
              <a:off x="9784874" y="3308783"/>
              <a:ext cx="196383" cy="2982574"/>
              <a:chOff x="1295400" y="152400"/>
              <a:chExt cx="318597" cy="4838699"/>
            </a:xfrm>
          </p:grpSpPr>
          <p:sp>
            <p:nvSpPr>
              <p:cNvPr id="586" name="Google Shape;586;p31"/>
              <p:cNvSpPr/>
              <p:nvPr/>
            </p:nvSpPr>
            <p:spPr>
              <a:xfrm>
                <a:off x="1299743" y="158450"/>
                <a:ext cx="215896" cy="4770665"/>
              </a:xfrm>
              <a:custGeom>
                <a:rect b="b" l="l" r="r" t="t"/>
                <a:pathLst>
                  <a:path extrusionOk="0" h="3641729" w="164806">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587" name="Google Shape;587;p31"/>
              <p:cNvPicPr preferRelativeResize="0"/>
              <p:nvPr/>
            </p:nvPicPr>
            <p:blipFill>
              <a:blip r:embed="rId3">
                <a:alphaModFix/>
              </a:blip>
              <a:stretch>
                <a:fillRect/>
              </a:stretch>
            </p:blipFill>
            <p:spPr>
              <a:xfrm>
                <a:off x="1295400" y="152400"/>
                <a:ext cx="318597" cy="4838699"/>
              </a:xfrm>
              <a:prstGeom prst="rect">
                <a:avLst/>
              </a:prstGeom>
              <a:noFill/>
              <a:ln>
                <a:noFill/>
              </a:ln>
            </p:spPr>
          </p:pic>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46" name="Shape 46"/>
        <p:cNvGrpSpPr/>
        <p:nvPr/>
      </p:nvGrpSpPr>
      <p:grpSpPr>
        <a:xfrm>
          <a:off x="0" y="0"/>
          <a:ext cx="0" cy="0"/>
          <a:chOff x="0" y="0"/>
          <a:chExt cx="0" cy="0"/>
        </a:xfrm>
      </p:grpSpPr>
      <p:sp>
        <p:nvSpPr>
          <p:cNvPr id="47" name="Google Shape;47;p4"/>
          <p:cNvSpPr/>
          <p:nvPr/>
        </p:nvSpPr>
        <p:spPr>
          <a:xfrm>
            <a:off x="1197475" y="-802775"/>
            <a:ext cx="6749100" cy="6749100"/>
          </a:xfrm>
          <a:prstGeom prst="ellipse">
            <a:avLst/>
          </a:prstGeom>
          <a:noFill/>
          <a:ln cap="flat" cmpd="sng" w="9525">
            <a:solidFill>
              <a:srgbClr val="A1BE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4"/>
          <p:cNvSpPr/>
          <p:nvPr/>
        </p:nvSpPr>
        <p:spPr>
          <a:xfrm>
            <a:off x="8334450" y="4139625"/>
            <a:ext cx="424800" cy="4248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4"/>
          <p:cNvSpPr/>
          <p:nvPr/>
        </p:nvSpPr>
        <p:spPr>
          <a:xfrm>
            <a:off x="4308288" y="-1078650"/>
            <a:ext cx="2347200" cy="2347200"/>
          </a:xfrm>
          <a:prstGeom prst="donut">
            <a:avLst>
              <a:gd fmla="val 17100" name="adj"/>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4"/>
          <p:cNvSpPr/>
          <p:nvPr/>
        </p:nvSpPr>
        <p:spPr>
          <a:xfrm>
            <a:off x="4047750" y="805125"/>
            <a:ext cx="1048500" cy="1048500"/>
          </a:xfrm>
          <a:prstGeom prst="ellipse">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4"/>
          <p:cNvSpPr txBox="1"/>
          <p:nvPr>
            <p:ph idx="1" type="body"/>
          </p:nvPr>
        </p:nvSpPr>
        <p:spPr>
          <a:xfrm>
            <a:off x="1880850" y="1920300"/>
            <a:ext cx="5382300" cy="2079600"/>
          </a:xfrm>
          <a:prstGeom prst="rect">
            <a:avLst/>
          </a:prstGeom>
        </p:spPr>
        <p:txBody>
          <a:bodyPr anchorCtr="0" anchor="t" bIns="91425" lIns="91425" spcFirstLastPara="1" rIns="91425" wrap="square" tIns="91425">
            <a:noAutofit/>
          </a:bodyPr>
          <a:lstStyle>
            <a:lvl1pPr indent="-381000" lvl="0" marL="457200" rtl="0" algn="ctr">
              <a:spcBef>
                <a:spcPts val="600"/>
              </a:spcBef>
              <a:spcAft>
                <a:spcPts val="0"/>
              </a:spcAft>
              <a:buSzPts val="2400"/>
              <a:buChar char="◎"/>
              <a:defRPr/>
            </a:lvl1pPr>
            <a:lvl2pPr indent="-381000" lvl="1" marL="914400" rtl="0" algn="ctr">
              <a:spcBef>
                <a:spcPts val="0"/>
              </a:spcBef>
              <a:spcAft>
                <a:spcPts val="0"/>
              </a:spcAft>
              <a:buSzPts val="2400"/>
              <a:buChar char="◉"/>
              <a:defRPr/>
            </a:lvl2pPr>
            <a:lvl3pPr indent="-381000" lvl="2" marL="1371600" rtl="0" algn="ctr">
              <a:spcBef>
                <a:spcPts val="0"/>
              </a:spcBef>
              <a:spcAft>
                <a:spcPts val="0"/>
              </a:spcAft>
              <a:buSzPts val="2400"/>
              <a:buChar char="￮"/>
              <a:defRPr/>
            </a:lvl3pPr>
            <a:lvl4pPr indent="-381000" lvl="3" marL="1828800" rtl="0" algn="ctr">
              <a:spcBef>
                <a:spcPts val="0"/>
              </a:spcBef>
              <a:spcAft>
                <a:spcPts val="0"/>
              </a:spcAft>
              <a:buSzPts val="2400"/>
              <a:buChar char="●"/>
              <a:defRPr/>
            </a:lvl4pPr>
            <a:lvl5pPr indent="-381000" lvl="4" marL="2286000" rtl="0" algn="ctr">
              <a:spcBef>
                <a:spcPts val="0"/>
              </a:spcBef>
              <a:spcAft>
                <a:spcPts val="0"/>
              </a:spcAft>
              <a:buSzPts val="2400"/>
              <a:buChar char="○"/>
              <a:defRPr/>
            </a:lvl5pPr>
            <a:lvl6pPr indent="-381000" lvl="5" marL="2743200" rtl="0" algn="ctr">
              <a:spcBef>
                <a:spcPts val="0"/>
              </a:spcBef>
              <a:spcAft>
                <a:spcPts val="0"/>
              </a:spcAft>
              <a:buSzPts val="2400"/>
              <a:buChar char="■"/>
              <a:defRPr/>
            </a:lvl6pPr>
            <a:lvl7pPr indent="-381000" lvl="6" marL="3200400" rtl="0" algn="ctr">
              <a:spcBef>
                <a:spcPts val="0"/>
              </a:spcBef>
              <a:spcAft>
                <a:spcPts val="0"/>
              </a:spcAft>
              <a:buSzPts val="2400"/>
              <a:buChar char="●"/>
              <a:defRPr/>
            </a:lvl7pPr>
            <a:lvl8pPr indent="-381000" lvl="7" marL="3657600" rtl="0" algn="ctr">
              <a:spcBef>
                <a:spcPts val="0"/>
              </a:spcBef>
              <a:spcAft>
                <a:spcPts val="0"/>
              </a:spcAft>
              <a:buSzPts val="2400"/>
              <a:buChar char="○"/>
              <a:defRPr/>
            </a:lvl8pPr>
            <a:lvl9pPr indent="-381000" lvl="8" marL="4114800" algn="ctr">
              <a:spcBef>
                <a:spcPts val="0"/>
              </a:spcBef>
              <a:spcAft>
                <a:spcPts val="0"/>
              </a:spcAft>
              <a:buSzPts val="2400"/>
              <a:buChar char="■"/>
              <a:defRPr/>
            </a:lvl9pPr>
          </a:lstStyle>
          <a:p/>
        </p:txBody>
      </p:sp>
      <p:sp>
        <p:nvSpPr>
          <p:cNvPr id="52" name="Google Shape;52;p4"/>
          <p:cNvSpPr txBox="1"/>
          <p:nvPr/>
        </p:nvSpPr>
        <p:spPr>
          <a:xfrm>
            <a:off x="3593400" y="781369"/>
            <a:ext cx="1957200" cy="65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600">
                <a:solidFill>
                  <a:srgbClr val="FFFFFF"/>
                </a:solidFill>
                <a:latin typeface="Nixie One"/>
                <a:ea typeface="Nixie One"/>
                <a:cs typeface="Nixie One"/>
                <a:sym typeface="Nixie One"/>
              </a:rPr>
              <a:t>“</a:t>
            </a:r>
            <a:endParaRPr sz="9600">
              <a:solidFill>
                <a:srgbClr val="FFFFFF"/>
              </a:solidFill>
              <a:latin typeface="Nixie One"/>
              <a:ea typeface="Nixie One"/>
              <a:cs typeface="Nixie One"/>
              <a:sym typeface="Nixie One"/>
            </a:endParaRPr>
          </a:p>
        </p:txBody>
      </p:sp>
      <p:sp>
        <p:nvSpPr>
          <p:cNvPr id="53" name="Google Shape;53;p4"/>
          <p:cNvSpPr/>
          <p:nvPr/>
        </p:nvSpPr>
        <p:spPr>
          <a:xfrm>
            <a:off x="229225" y="2988350"/>
            <a:ext cx="802800" cy="803100"/>
          </a:xfrm>
          <a:prstGeom prst="ellipse">
            <a:avLst/>
          </a:prstGeom>
          <a:solidFill>
            <a:srgbClr val="ED4A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4"/>
          <p:cNvSpPr/>
          <p:nvPr/>
        </p:nvSpPr>
        <p:spPr>
          <a:xfrm>
            <a:off x="-442225" y="3999900"/>
            <a:ext cx="1695900" cy="1695900"/>
          </a:xfrm>
          <a:prstGeom prst="donut">
            <a:avLst>
              <a:gd fmla="val 10084" name="adj"/>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4"/>
          <p:cNvSpPr/>
          <p:nvPr/>
        </p:nvSpPr>
        <p:spPr>
          <a:xfrm>
            <a:off x="1334025" y="-231725"/>
            <a:ext cx="1666800" cy="16668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4"/>
          <p:cNvSpPr/>
          <p:nvPr/>
        </p:nvSpPr>
        <p:spPr>
          <a:xfrm>
            <a:off x="550525" y="710300"/>
            <a:ext cx="481500" cy="481800"/>
          </a:xfrm>
          <a:prstGeom prst="donut">
            <a:avLst>
              <a:gd fmla="val 37274" name="adj"/>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4"/>
          <p:cNvSpPr/>
          <p:nvPr/>
        </p:nvSpPr>
        <p:spPr>
          <a:xfrm>
            <a:off x="1032025" y="3791450"/>
            <a:ext cx="304800" cy="304800"/>
          </a:xfrm>
          <a:prstGeom prst="ellipse">
            <a:avLst/>
          </a:prstGeom>
          <a:solidFill>
            <a:srgbClr val="E8004C">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4"/>
          <p:cNvSpPr/>
          <p:nvPr/>
        </p:nvSpPr>
        <p:spPr>
          <a:xfrm>
            <a:off x="1217050" y="1311325"/>
            <a:ext cx="304800" cy="304800"/>
          </a:xfrm>
          <a:prstGeom prst="ellipse">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4"/>
          <p:cNvSpPr/>
          <p:nvPr/>
        </p:nvSpPr>
        <p:spPr>
          <a:xfrm>
            <a:off x="7744475" y="1473300"/>
            <a:ext cx="1048500" cy="1048500"/>
          </a:xfrm>
          <a:prstGeom prst="ellipse">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4"/>
          <p:cNvSpPr/>
          <p:nvPr/>
        </p:nvSpPr>
        <p:spPr>
          <a:xfrm>
            <a:off x="8050675" y="2042175"/>
            <a:ext cx="1520100" cy="1520100"/>
          </a:xfrm>
          <a:prstGeom prst="donut">
            <a:avLst>
              <a:gd fmla="val 5022" name="adj"/>
            </a:avLst>
          </a:prstGeom>
          <a:solidFill>
            <a:srgbClr val="ED4A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4"/>
          <p:cNvSpPr/>
          <p:nvPr/>
        </p:nvSpPr>
        <p:spPr>
          <a:xfrm>
            <a:off x="7969775" y="3713850"/>
            <a:ext cx="597900" cy="598200"/>
          </a:xfrm>
          <a:prstGeom prst="donut">
            <a:avLst>
              <a:gd fmla="val 43984" name="adj"/>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4"/>
          <p:cNvSpPr/>
          <p:nvPr/>
        </p:nvSpPr>
        <p:spPr>
          <a:xfrm>
            <a:off x="8608775" y="1192100"/>
            <a:ext cx="184200" cy="184200"/>
          </a:xfrm>
          <a:prstGeom prst="ellipse">
            <a:avLst/>
          </a:prstGeom>
          <a:solidFill>
            <a:srgbClr val="E8004C">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4"/>
          <p:cNvSpPr txBox="1"/>
          <p:nvPr>
            <p:ph idx="12" type="sldNum"/>
          </p:nvPr>
        </p:nvSpPr>
        <p:spPr>
          <a:xfrm>
            <a:off x="4337100" y="4751625"/>
            <a:ext cx="469800" cy="391500"/>
          </a:xfrm>
          <a:prstGeom prst="rect">
            <a:avLst/>
          </a:prstGeom>
        </p:spPr>
        <p:txBody>
          <a:bodyPr anchorCtr="0" anchor="t" bIns="91425" lIns="91425" spcFirstLastPara="1" rIns="91425" wrap="square" tIns="91425">
            <a:noAutofit/>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pencil - Dark paper">
  <p:cSld name="BLANK_1_1_1">
    <p:bg>
      <p:bgPr>
        <a:solidFill>
          <a:schemeClr val="accent5"/>
        </a:solidFill>
      </p:bgPr>
    </p:bg>
    <p:spTree>
      <p:nvGrpSpPr>
        <p:cNvPr id="588" name="Shape 588"/>
        <p:cNvGrpSpPr/>
        <p:nvPr/>
      </p:nvGrpSpPr>
      <p:grpSpPr>
        <a:xfrm>
          <a:off x="0" y="0"/>
          <a:ext cx="0" cy="0"/>
          <a:chOff x="0" y="0"/>
          <a:chExt cx="0" cy="0"/>
        </a:xfrm>
      </p:grpSpPr>
      <p:pic>
        <p:nvPicPr>
          <p:cNvPr id="589" name="Google Shape;589;p32"/>
          <p:cNvPicPr preferRelativeResize="0"/>
          <p:nvPr/>
        </p:nvPicPr>
        <p:blipFill rotWithShape="1">
          <a:blip r:embed="rId2">
            <a:alphaModFix/>
          </a:blip>
          <a:srcRect b="0" l="0" r="0" t="0"/>
          <a:stretch/>
        </p:blipFill>
        <p:spPr>
          <a:xfrm>
            <a:off x="0" y="0"/>
            <a:ext cx="9144005" cy="5143500"/>
          </a:xfrm>
          <a:prstGeom prst="rect">
            <a:avLst/>
          </a:prstGeom>
          <a:noFill/>
          <a:ln>
            <a:noFill/>
          </a:ln>
        </p:spPr>
      </p:pic>
      <p:sp>
        <p:nvSpPr>
          <p:cNvPr id="590" name="Google Shape;590;p32"/>
          <p:cNvSpPr txBox="1"/>
          <p:nvPr>
            <p:ph idx="12" type="sldNum"/>
          </p:nvPr>
        </p:nvSpPr>
        <p:spPr>
          <a:xfrm>
            <a:off x="8665029" y="127279"/>
            <a:ext cx="326700" cy="2727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no pencils">
  <p:cSld name="BLANK_1_2">
    <p:spTree>
      <p:nvGrpSpPr>
        <p:cNvPr id="591" name="Shape 591"/>
        <p:cNvGrpSpPr/>
        <p:nvPr/>
      </p:nvGrpSpPr>
      <p:grpSpPr>
        <a:xfrm>
          <a:off x="0" y="0"/>
          <a:ext cx="0" cy="0"/>
          <a:chOff x="0" y="0"/>
          <a:chExt cx="0" cy="0"/>
        </a:xfrm>
      </p:grpSpPr>
      <p:sp>
        <p:nvSpPr>
          <p:cNvPr id="592" name="Google Shape;592;p33"/>
          <p:cNvSpPr txBox="1"/>
          <p:nvPr>
            <p:ph idx="12" type="sldNum"/>
          </p:nvPr>
        </p:nvSpPr>
        <p:spPr>
          <a:xfrm>
            <a:off x="8665029" y="127279"/>
            <a:ext cx="326700" cy="272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p:cSld name="TITLE_3">
    <p:spTree>
      <p:nvGrpSpPr>
        <p:cNvPr id="593" name="Shape 593"/>
        <p:cNvGrpSpPr/>
        <p:nvPr/>
      </p:nvGrpSpPr>
      <p:grpSpPr>
        <a:xfrm>
          <a:off x="0" y="0"/>
          <a:ext cx="0" cy="0"/>
          <a:chOff x="0" y="0"/>
          <a:chExt cx="0" cy="0"/>
        </a:xfrm>
      </p:grpSpPr>
      <p:sp>
        <p:nvSpPr>
          <p:cNvPr id="594" name="Google Shape;594;p34"/>
          <p:cNvSpPr txBox="1"/>
          <p:nvPr>
            <p:ph type="ctrTitle"/>
          </p:nvPr>
        </p:nvSpPr>
        <p:spPr>
          <a:xfrm>
            <a:off x="1459750" y="1991850"/>
            <a:ext cx="6224700" cy="1159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yellow">
  <p:cSld name="TITLE_4">
    <p:bg>
      <p:bgPr>
        <a:blipFill>
          <a:blip r:embed="rId2">
            <a:alphaModFix/>
          </a:blip>
          <a:stretch>
            <a:fillRect/>
          </a:stretch>
        </a:blipFill>
      </p:bgPr>
    </p:bg>
    <p:spTree>
      <p:nvGrpSpPr>
        <p:cNvPr id="595" name="Shape 595"/>
        <p:cNvGrpSpPr/>
        <p:nvPr/>
      </p:nvGrpSpPr>
      <p:grpSpPr>
        <a:xfrm>
          <a:off x="0" y="0"/>
          <a:ext cx="0" cy="0"/>
          <a:chOff x="0" y="0"/>
          <a:chExt cx="0" cy="0"/>
        </a:xfrm>
      </p:grpSpPr>
      <p:sp>
        <p:nvSpPr>
          <p:cNvPr id="596" name="Google Shape;596;p35"/>
          <p:cNvSpPr txBox="1"/>
          <p:nvPr>
            <p:ph type="ctrTitle"/>
          </p:nvPr>
        </p:nvSpPr>
        <p:spPr>
          <a:xfrm>
            <a:off x="1630650" y="1991813"/>
            <a:ext cx="5882700" cy="1159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6000"/>
              <a:buNone/>
              <a:defRPr sz="6000">
                <a:solidFill>
                  <a:srgbClr val="FFFFFF"/>
                </a:solidFill>
              </a:defRPr>
            </a:lvl1pPr>
            <a:lvl2pPr lvl="1" rtl="0" algn="ctr">
              <a:spcBef>
                <a:spcPts val="0"/>
              </a:spcBef>
              <a:spcAft>
                <a:spcPts val="0"/>
              </a:spcAft>
              <a:buClr>
                <a:srgbClr val="FFFFFF"/>
              </a:buClr>
              <a:buSzPts val="6000"/>
              <a:buNone/>
              <a:defRPr sz="6000">
                <a:solidFill>
                  <a:srgbClr val="FFFFFF"/>
                </a:solidFill>
              </a:defRPr>
            </a:lvl2pPr>
            <a:lvl3pPr lvl="2" rtl="0" algn="ctr">
              <a:spcBef>
                <a:spcPts val="0"/>
              </a:spcBef>
              <a:spcAft>
                <a:spcPts val="0"/>
              </a:spcAft>
              <a:buClr>
                <a:srgbClr val="FFFFFF"/>
              </a:buClr>
              <a:buSzPts val="6000"/>
              <a:buNone/>
              <a:defRPr sz="6000">
                <a:solidFill>
                  <a:srgbClr val="FFFFFF"/>
                </a:solidFill>
              </a:defRPr>
            </a:lvl3pPr>
            <a:lvl4pPr lvl="3" rtl="0" algn="ctr">
              <a:spcBef>
                <a:spcPts val="0"/>
              </a:spcBef>
              <a:spcAft>
                <a:spcPts val="0"/>
              </a:spcAft>
              <a:buClr>
                <a:srgbClr val="FFFFFF"/>
              </a:buClr>
              <a:buSzPts val="6000"/>
              <a:buNone/>
              <a:defRPr sz="6000">
                <a:solidFill>
                  <a:srgbClr val="FFFFFF"/>
                </a:solidFill>
              </a:defRPr>
            </a:lvl4pPr>
            <a:lvl5pPr lvl="4" rtl="0" algn="ctr">
              <a:spcBef>
                <a:spcPts val="0"/>
              </a:spcBef>
              <a:spcAft>
                <a:spcPts val="0"/>
              </a:spcAft>
              <a:buClr>
                <a:srgbClr val="FFFFFF"/>
              </a:buClr>
              <a:buSzPts val="6000"/>
              <a:buNone/>
              <a:defRPr sz="6000">
                <a:solidFill>
                  <a:srgbClr val="FFFFFF"/>
                </a:solidFill>
              </a:defRPr>
            </a:lvl5pPr>
            <a:lvl6pPr lvl="5" rtl="0" algn="ctr">
              <a:spcBef>
                <a:spcPts val="0"/>
              </a:spcBef>
              <a:spcAft>
                <a:spcPts val="0"/>
              </a:spcAft>
              <a:buClr>
                <a:srgbClr val="FFFFFF"/>
              </a:buClr>
              <a:buSzPts val="6000"/>
              <a:buNone/>
              <a:defRPr sz="6000">
                <a:solidFill>
                  <a:srgbClr val="FFFFFF"/>
                </a:solidFill>
              </a:defRPr>
            </a:lvl6pPr>
            <a:lvl7pPr lvl="6" rtl="0" algn="ctr">
              <a:spcBef>
                <a:spcPts val="0"/>
              </a:spcBef>
              <a:spcAft>
                <a:spcPts val="0"/>
              </a:spcAft>
              <a:buClr>
                <a:srgbClr val="FFFFFF"/>
              </a:buClr>
              <a:buSzPts val="6000"/>
              <a:buNone/>
              <a:defRPr sz="6000">
                <a:solidFill>
                  <a:srgbClr val="FFFFFF"/>
                </a:solidFill>
              </a:defRPr>
            </a:lvl7pPr>
            <a:lvl8pPr lvl="7" rtl="0" algn="ctr">
              <a:spcBef>
                <a:spcPts val="0"/>
              </a:spcBef>
              <a:spcAft>
                <a:spcPts val="0"/>
              </a:spcAft>
              <a:buClr>
                <a:srgbClr val="FFFFFF"/>
              </a:buClr>
              <a:buSzPts val="6000"/>
              <a:buNone/>
              <a:defRPr sz="6000">
                <a:solidFill>
                  <a:srgbClr val="FFFFFF"/>
                </a:solidFill>
              </a:defRPr>
            </a:lvl8pPr>
            <a:lvl9pPr lvl="8" rtl="0" algn="ctr">
              <a:spcBef>
                <a:spcPts val="0"/>
              </a:spcBef>
              <a:spcAft>
                <a:spcPts val="0"/>
              </a:spcAft>
              <a:buClr>
                <a:srgbClr val="FFFFFF"/>
              </a:buClr>
              <a:buSzPts val="6000"/>
              <a:buNone/>
              <a:defRPr sz="6000">
                <a:solidFill>
                  <a:srgbClr val="FFFFFF"/>
                </a:solidFil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blue">
  <p:cSld name="BLANK_1_1_1_1">
    <p:bg>
      <p:bgPr>
        <a:blipFill>
          <a:blip r:embed="rId2">
            <a:alphaModFix/>
          </a:blip>
          <a:stretch>
            <a:fillRect/>
          </a:stretch>
        </a:blipFill>
      </p:bgPr>
    </p:bg>
    <p:spTree>
      <p:nvGrpSpPr>
        <p:cNvPr id="597" name="Shape 597"/>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p:cSld name="CUSTOM_8">
    <p:bg>
      <p:bgPr>
        <a:blipFill>
          <a:blip r:embed="rId2">
            <a:alphaModFix/>
          </a:blip>
          <a:stretch>
            <a:fillRect/>
          </a:stretch>
        </a:blipFill>
      </p:bgPr>
    </p:bg>
    <p:spTree>
      <p:nvGrpSpPr>
        <p:cNvPr id="598" name="Shape 598"/>
        <p:cNvGrpSpPr/>
        <p:nvPr/>
      </p:nvGrpSpPr>
      <p:grpSpPr>
        <a:xfrm>
          <a:off x="0" y="0"/>
          <a:ext cx="0" cy="0"/>
          <a:chOff x="0" y="0"/>
          <a:chExt cx="0" cy="0"/>
        </a:xfrm>
      </p:grpSpPr>
      <p:sp>
        <p:nvSpPr>
          <p:cNvPr id="599" name="Google Shape;599;p37"/>
          <p:cNvSpPr txBox="1"/>
          <p:nvPr>
            <p:ph type="title"/>
          </p:nvPr>
        </p:nvSpPr>
        <p:spPr>
          <a:xfrm>
            <a:off x="1739850" y="809925"/>
            <a:ext cx="5664300" cy="531000"/>
          </a:xfrm>
          <a:prstGeom prst="rect">
            <a:avLst/>
          </a:prstGeom>
          <a:noFill/>
          <a:ln>
            <a:noFill/>
          </a:ln>
        </p:spPr>
        <p:txBody>
          <a:bodyPr anchorCtr="0" anchor="t" bIns="0" lIns="0" spcFirstLastPara="1" rIns="0" wrap="square" tIns="0">
            <a:noAutofit/>
          </a:bodyPr>
          <a:lstStyle>
            <a:lvl1pPr lvl="0" rtl="0" algn="ctr">
              <a:spcBef>
                <a:spcPts val="0"/>
              </a:spcBef>
              <a:spcAft>
                <a:spcPts val="0"/>
              </a:spcAft>
              <a:buClr>
                <a:srgbClr val="FFC39F"/>
              </a:buClr>
              <a:buSzPts val="1800"/>
              <a:buNone/>
              <a:defRPr i="0" sz="1800">
                <a:solidFill>
                  <a:srgbClr val="FFFFFF"/>
                </a:solidFill>
              </a:defRPr>
            </a:lvl1pPr>
            <a:lvl2pPr lvl="1" rtl="0" algn="ctr">
              <a:spcBef>
                <a:spcPts val="0"/>
              </a:spcBef>
              <a:spcAft>
                <a:spcPts val="0"/>
              </a:spcAft>
              <a:buClr>
                <a:srgbClr val="FFC39F"/>
              </a:buClr>
              <a:buSzPts val="1800"/>
              <a:buNone/>
              <a:defRPr sz="1800">
                <a:solidFill>
                  <a:srgbClr val="FFC39F"/>
                </a:solidFill>
              </a:defRPr>
            </a:lvl2pPr>
            <a:lvl3pPr lvl="2" rtl="0" algn="ctr">
              <a:spcBef>
                <a:spcPts val="0"/>
              </a:spcBef>
              <a:spcAft>
                <a:spcPts val="0"/>
              </a:spcAft>
              <a:buClr>
                <a:srgbClr val="FFC39F"/>
              </a:buClr>
              <a:buSzPts val="1800"/>
              <a:buNone/>
              <a:defRPr sz="1800">
                <a:solidFill>
                  <a:srgbClr val="FFC39F"/>
                </a:solidFill>
              </a:defRPr>
            </a:lvl3pPr>
            <a:lvl4pPr lvl="3" rtl="0" algn="ctr">
              <a:spcBef>
                <a:spcPts val="0"/>
              </a:spcBef>
              <a:spcAft>
                <a:spcPts val="0"/>
              </a:spcAft>
              <a:buClr>
                <a:srgbClr val="FFC39F"/>
              </a:buClr>
              <a:buSzPts val="1800"/>
              <a:buNone/>
              <a:defRPr sz="1800">
                <a:solidFill>
                  <a:srgbClr val="FFC39F"/>
                </a:solidFill>
              </a:defRPr>
            </a:lvl4pPr>
            <a:lvl5pPr lvl="4" rtl="0" algn="ctr">
              <a:spcBef>
                <a:spcPts val="0"/>
              </a:spcBef>
              <a:spcAft>
                <a:spcPts val="0"/>
              </a:spcAft>
              <a:buClr>
                <a:srgbClr val="FFC39F"/>
              </a:buClr>
              <a:buSzPts val="1800"/>
              <a:buNone/>
              <a:defRPr sz="1800">
                <a:solidFill>
                  <a:srgbClr val="FFC39F"/>
                </a:solidFill>
              </a:defRPr>
            </a:lvl5pPr>
            <a:lvl6pPr lvl="5" rtl="0" algn="ctr">
              <a:spcBef>
                <a:spcPts val="0"/>
              </a:spcBef>
              <a:spcAft>
                <a:spcPts val="0"/>
              </a:spcAft>
              <a:buClr>
                <a:srgbClr val="FFC39F"/>
              </a:buClr>
              <a:buSzPts val="1800"/>
              <a:buNone/>
              <a:defRPr sz="1800">
                <a:solidFill>
                  <a:srgbClr val="FFC39F"/>
                </a:solidFill>
              </a:defRPr>
            </a:lvl6pPr>
            <a:lvl7pPr lvl="6" rtl="0" algn="ctr">
              <a:spcBef>
                <a:spcPts val="0"/>
              </a:spcBef>
              <a:spcAft>
                <a:spcPts val="0"/>
              </a:spcAft>
              <a:buClr>
                <a:srgbClr val="FFC39F"/>
              </a:buClr>
              <a:buSzPts val="1800"/>
              <a:buNone/>
              <a:defRPr sz="1800">
                <a:solidFill>
                  <a:srgbClr val="FFC39F"/>
                </a:solidFill>
              </a:defRPr>
            </a:lvl7pPr>
            <a:lvl8pPr lvl="7" rtl="0" algn="ctr">
              <a:spcBef>
                <a:spcPts val="0"/>
              </a:spcBef>
              <a:spcAft>
                <a:spcPts val="0"/>
              </a:spcAft>
              <a:buClr>
                <a:srgbClr val="FFC39F"/>
              </a:buClr>
              <a:buSzPts val="1800"/>
              <a:buNone/>
              <a:defRPr sz="1800">
                <a:solidFill>
                  <a:srgbClr val="FFC39F"/>
                </a:solidFill>
              </a:defRPr>
            </a:lvl8pPr>
            <a:lvl9pPr lvl="8" rtl="0" algn="ctr">
              <a:spcBef>
                <a:spcPts val="0"/>
              </a:spcBef>
              <a:spcAft>
                <a:spcPts val="0"/>
              </a:spcAft>
              <a:buClr>
                <a:srgbClr val="FFC39F"/>
              </a:buClr>
              <a:buSzPts val="1800"/>
              <a:buNone/>
              <a:defRPr sz="1800">
                <a:solidFill>
                  <a:srgbClr val="FFC39F"/>
                </a:solidFil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lue" type="title">
  <p:cSld name="TITLE">
    <p:bg>
      <p:bgPr>
        <a:blipFill>
          <a:blip r:embed="rId2">
            <a:alphaModFix/>
          </a:blip>
          <a:stretch>
            <a:fillRect/>
          </a:stretch>
        </a:blipFill>
      </p:bgPr>
    </p:bg>
    <p:spTree>
      <p:nvGrpSpPr>
        <p:cNvPr id="603" name="Shape 603"/>
        <p:cNvGrpSpPr/>
        <p:nvPr/>
      </p:nvGrpSpPr>
      <p:grpSpPr>
        <a:xfrm>
          <a:off x="0" y="0"/>
          <a:ext cx="0" cy="0"/>
          <a:chOff x="0" y="0"/>
          <a:chExt cx="0" cy="0"/>
        </a:xfrm>
      </p:grpSpPr>
      <p:sp>
        <p:nvSpPr>
          <p:cNvPr id="604" name="Google Shape;604;p39"/>
          <p:cNvSpPr txBox="1"/>
          <p:nvPr>
            <p:ph type="ctrTitle"/>
          </p:nvPr>
        </p:nvSpPr>
        <p:spPr>
          <a:xfrm>
            <a:off x="1295550" y="1991813"/>
            <a:ext cx="6552900" cy="1159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4800"/>
              <a:buNone/>
              <a:defRPr sz="4800">
                <a:solidFill>
                  <a:srgbClr val="FFFFFF"/>
                </a:solidFill>
              </a:defRPr>
            </a:lvl1pPr>
            <a:lvl2pPr lvl="1" rtl="0" algn="ctr">
              <a:spcBef>
                <a:spcPts val="0"/>
              </a:spcBef>
              <a:spcAft>
                <a:spcPts val="0"/>
              </a:spcAft>
              <a:buClr>
                <a:srgbClr val="FFFFFF"/>
              </a:buClr>
              <a:buSzPts val="4800"/>
              <a:buNone/>
              <a:defRPr sz="4800">
                <a:solidFill>
                  <a:srgbClr val="FFFFFF"/>
                </a:solidFill>
              </a:defRPr>
            </a:lvl2pPr>
            <a:lvl3pPr lvl="2" rtl="0" algn="ctr">
              <a:spcBef>
                <a:spcPts val="0"/>
              </a:spcBef>
              <a:spcAft>
                <a:spcPts val="0"/>
              </a:spcAft>
              <a:buClr>
                <a:srgbClr val="FFFFFF"/>
              </a:buClr>
              <a:buSzPts val="4800"/>
              <a:buNone/>
              <a:defRPr sz="4800">
                <a:solidFill>
                  <a:srgbClr val="FFFFFF"/>
                </a:solidFill>
              </a:defRPr>
            </a:lvl3pPr>
            <a:lvl4pPr lvl="3" rtl="0" algn="ctr">
              <a:spcBef>
                <a:spcPts val="0"/>
              </a:spcBef>
              <a:spcAft>
                <a:spcPts val="0"/>
              </a:spcAft>
              <a:buClr>
                <a:srgbClr val="FFFFFF"/>
              </a:buClr>
              <a:buSzPts val="4800"/>
              <a:buNone/>
              <a:defRPr sz="4800">
                <a:solidFill>
                  <a:srgbClr val="FFFFFF"/>
                </a:solidFill>
              </a:defRPr>
            </a:lvl4pPr>
            <a:lvl5pPr lvl="4" rtl="0" algn="ctr">
              <a:spcBef>
                <a:spcPts val="0"/>
              </a:spcBef>
              <a:spcAft>
                <a:spcPts val="0"/>
              </a:spcAft>
              <a:buClr>
                <a:srgbClr val="FFFFFF"/>
              </a:buClr>
              <a:buSzPts val="4800"/>
              <a:buNone/>
              <a:defRPr sz="4800">
                <a:solidFill>
                  <a:srgbClr val="FFFFFF"/>
                </a:solidFill>
              </a:defRPr>
            </a:lvl5pPr>
            <a:lvl6pPr lvl="5" rtl="0" algn="ctr">
              <a:spcBef>
                <a:spcPts val="0"/>
              </a:spcBef>
              <a:spcAft>
                <a:spcPts val="0"/>
              </a:spcAft>
              <a:buClr>
                <a:srgbClr val="FFFFFF"/>
              </a:buClr>
              <a:buSzPts val="4800"/>
              <a:buNone/>
              <a:defRPr sz="4800">
                <a:solidFill>
                  <a:srgbClr val="FFFFFF"/>
                </a:solidFill>
              </a:defRPr>
            </a:lvl6pPr>
            <a:lvl7pPr lvl="6" rtl="0" algn="ctr">
              <a:spcBef>
                <a:spcPts val="0"/>
              </a:spcBef>
              <a:spcAft>
                <a:spcPts val="0"/>
              </a:spcAft>
              <a:buClr>
                <a:srgbClr val="FFFFFF"/>
              </a:buClr>
              <a:buSzPts val="4800"/>
              <a:buNone/>
              <a:defRPr sz="4800">
                <a:solidFill>
                  <a:srgbClr val="FFFFFF"/>
                </a:solidFill>
              </a:defRPr>
            </a:lvl7pPr>
            <a:lvl8pPr lvl="7" rtl="0" algn="ctr">
              <a:spcBef>
                <a:spcPts val="0"/>
              </a:spcBef>
              <a:spcAft>
                <a:spcPts val="0"/>
              </a:spcAft>
              <a:buClr>
                <a:srgbClr val="FFFFFF"/>
              </a:buClr>
              <a:buSzPts val="4800"/>
              <a:buNone/>
              <a:defRPr sz="4800">
                <a:solidFill>
                  <a:srgbClr val="FFFFFF"/>
                </a:solidFill>
              </a:defRPr>
            </a:lvl8pPr>
            <a:lvl9pPr lvl="8" rtl="0" algn="ctr">
              <a:spcBef>
                <a:spcPts val="0"/>
              </a:spcBef>
              <a:spcAft>
                <a:spcPts val="0"/>
              </a:spcAft>
              <a:buClr>
                <a:srgbClr val="FFFFFF"/>
              </a:buClr>
              <a:buSzPts val="4800"/>
              <a:buNone/>
              <a:defRPr sz="4800">
                <a:solidFill>
                  <a:srgbClr val="FFFFFF"/>
                </a:solidFil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red">
  <p:cSld name="TITLE_2">
    <p:bg>
      <p:bgPr>
        <a:blipFill>
          <a:blip r:embed="rId2">
            <a:alphaModFix/>
          </a:blip>
          <a:stretch>
            <a:fillRect/>
          </a:stretch>
        </a:blipFill>
      </p:bgPr>
    </p:bg>
    <p:spTree>
      <p:nvGrpSpPr>
        <p:cNvPr id="605" name="Shape 605"/>
        <p:cNvGrpSpPr/>
        <p:nvPr/>
      </p:nvGrpSpPr>
      <p:grpSpPr>
        <a:xfrm>
          <a:off x="0" y="0"/>
          <a:ext cx="0" cy="0"/>
          <a:chOff x="0" y="0"/>
          <a:chExt cx="0" cy="0"/>
        </a:xfrm>
      </p:grpSpPr>
      <p:sp>
        <p:nvSpPr>
          <p:cNvPr id="606" name="Google Shape;606;p40"/>
          <p:cNvSpPr txBox="1"/>
          <p:nvPr>
            <p:ph type="ctrTitle"/>
          </p:nvPr>
        </p:nvSpPr>
        <p:spPr>
          <a:xfrm>
            <a:off x="1295550" y="1991813"/>
            <a:ext cx="6552900" cy="1159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4800"/>
              <a:buNone/>
              <a:defRPr sz="4800">
                <a:solidFill>
                  <a:srgbClr val="FFFFFF"/>
                </a:solidFill>
              </a:defRPr>
            </a:lvl1pPr>
            <a:lvl2pPr lvl="1" rtl="0" algn="ctr">
              <a:spcBef>
                <a:spcPts val="0"/>
              </a:spcBef>
              <a:spcAft>
                <a:spcPts val="0"/>
              </a:spcAft>
              <a:buClr>
                <a:srgbClr val="FFFFFF"/>
              </a:buClr>
              <a:buSzPts val="4800"/>
              <a:buNone/>
              <a:defRPr sz="4800">
                <a:solidFill>
                  <a:srgbClr val="FFFFFF"/>
                </a:solidFill>
              </a:defRPr>
            </a:lvl2pPr>
            <a:lvl3pPr lvl="2" rtl="0" algn="ctr">
              <a:spcBef>
                <a:spcPts val="0"/>
              </a:spcBef>
              <a:spcAft>
                <a:spcPts val="0"/>
              </a:spcAft>
              <a:buClr>
                <a:srgbClr val="FFFFFF"/>
              </a:buClr>
              <a:buSzPts val="4800"/>
              <a:buNone/>
              <a:defRPr sz="4800">
                <a:solidFill>
                  <a:srgbClr val="FFFFFF"/>
                </a:solidFill>
              </a:defRPr>
            </a:lvl3pPr>
            <a:lvl4pPr lvl="3" rtl="0" algn="ctr">
              <a:spcBef>
                <a:spcPts val="0"/>
              </a:spcBef>
              <a:spcAft>
                <a:spcPts val="0"/>
              </a:spcAft>
              <a:buClr>
                <a:srgbClr val="FFFFFF"/>
              </a:buClr>
              <a:buSzPts val="4800"/>
              <a:buNone/>
              <a:defRPr sz="4800">
                <a:solidFill>
                  <a:srgbClr val="FFFFFF"/>
                </a:solidFill>
              </a:defRPr>
            </a:lvl4pPr>
            <a:lvl5pPr lvl="4" rtl="0" algn="ctr">
              <a:spcBef>
                <a:spcPts val="0"/>
              </a:spcBef>
              <a:spcAft>
                <a:spcPts val="0"/>
              </a:spcAft>
              <a:buClr>
                <a:srgbClr val="FFFFFF"/>
              </a:buClr>
              <a:buSzPts val="4800"/>
              <a:buNone/>
              <a:defRPr sz="4800">
                <a:solidFill>
                  <a:srgbClr val="FFFFFF"/>
                </a:solidFill>
              </a:defRPr>
            </a:lvl5pPr>
            <a:lvl6pPr lvl="5" rtl="0" algn="ctr">
              <a:spcBef>
                <a:spcPts val="0"/>
              </a:spcBef>
              <a:spcAft>
                <a:spcPts val="0"/>
              </a:spcAft>
              <a:buClr>
                <a:srgbClr val="FFFFFF"/>
              </a:buClr>
              <a:buSzPts val="4800"/>
              <a:buNone/>
              <a:defRPr sz="4800">
                <a:solidFill>
                  <a:srgbClr val="FFFFFF"/>
                </a:solidFill>
              </a:defRPr>
            </a:lvl6pPr>
            <a:lvl7pPr lvl="6" rtl="0" algn="ctr">
              <a:spcBef>
                <a:spcPts val="0"/>
              </a:spcBef>
              <a:spcAft>
                <a:spcPts val="0"/>
              </a:spcAft>
              <a:buClr>
                <a:srgbClr val="FFFFFF"/>
              </a:buClr>
              <a:buSzPts val="4800"/>
              <a:buNone/>
              <a:defRPr sz="4800">
                <a:solidFill>
                  <a:srgbClr val="FFFFFF"/>
                </a:solidFill>
              </a:defRPr>
            </a:lvl7pPr>
            <a:lvl8pPr lvl="7" rtl="0" algn="ctr">
              <a:spcBef>
                <a:spcPts val="0"/>
              </a:spcBef>
              <a:spcAft>
                <a:spcPts val="0"/>
              </a:spcAft>
              <a:buClr>
                <a:srgbClr val="FFFFFF"/>
              </a:buClr>
              <a:buSzPts val="4800"/>
              <a:buNone/>
              <a:defRPr sz="4800">
                <a:solidFill>
                  <a:srgbClr val="FFFFFF"/>
                </a:solidFill>
              </a:defRPr>
            </a:lvl8pPr>
            <a:lvl9pPr lvl="8" rtl="0" algn="ctr">
              <a:spcBef>
                <a:spcPts val="0"/>
              </a:spcBef>
              <a:spcAft>
                <a:spcPts val="0"/>
              </a:spcAft>
              <a:buClr>
                <a:srgbClr val="FFFFFF"/>
              </a:buClr>
              <a:buSzPts val="4800"/>
              <a:buNone/>
              <a:defRPr sz="4800">
                <a:solidFill>
                  <a:srgbClr val="FFFFFF"/>
                </a:solidFill>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yellow">
  <p:cSld name="TITLE_2_1">
    <p:bg>
      <p:bgPr>
        <a:blipFill>
          <a:blip r:embed="rId2">
            <a:alphaModFix/>
          </a:blip>
          <a:stretch>
            <a:fillRect/>
          </a:stretch>
        </a:blipFill>
      </p:bgPr>
    </p:bg>
    <p:spTree>
      <p:nvGrpSpPr>
        <p:cNvPr id="607" name="Shape 607"/>
        <p:cNvGrpSpPr/>
        <p:nvPr/>
      </p:nvGrpSpPr>
      <p:grpSpPr>
        <a:xfrm>
          <a:off x="0" y="0"/>
          <a:ext cx="0" cy="0"/>
          <a:chOff x="0" y="0"/>
          <a:chExt cx="0" cy="0"/>
        </a:xfrm>
      </p:grpSpPr>
      <p:sp>
        <p:nvSpPr>
          <p:cNvPr id="608" name="Google Shape;608;p41"/>
          <p:cNvSpPr txBox="1"/>
          <p:nvPr>
            <p:ph type="ctrTitle"/>
          </p:nvPr>
        </p:nvSpPr>
        <p:spPr>
          <a:xfrm>
            <a:off x="1295550" y="1991813"/>
            <a:ext cx="6552900" cy="1159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4800"/>
              <a:buNone/>
              <a:defRPr sz="4800">
                <a:solidFill>
                  <a:srgbClr val="FFFFFF"/>
                </a:solidFill>
              </a:defRPr>
            </a:lvl1pPr>
            <a:lvl2pPr lvl="1" rtl="0" algn="ctr">
              <a:spcBef>
                <a:spcPts val="0"/>
              </a:spcBef>
              <a:spcAft>
                <a:spcPts val="0"/>
              </a:spcAft>
              <a:buClr>
                <a:srgbClr val="FFFFFF"/>
              </a:buClr>
              <a:buSzPts val="4800"/>
              <a:buNone/>
              <a:defRPr sz="4800">
                <a:solidFill>
                  <a:srgbClr val="FFFFFF"/>
                </a:solidFill>
              </a:defRPr>
            </a:lvl2pPr>
            <a:lvl3pPr lvl="2" rtl="0" algn="ctr">
              <a:spcBef>
                <a:spcPts val="0"/>
              </a:spcBef>
              <a:spcAft>
                <a:spcPts val="0"/>
              </a:spcAft>
              <a:buClr>
                <a:srgbClr val="FFFFFF"/>
              </a:buClr>
              <a:buSzPts val="4800"/>
              <a:buNone/>
              <a:defRPr sz="4800">
                <a:solidFill>
                  <a:srgbClr val="FFFFFF"/>
                </a:solidFill>
              </a:defRPr>
            </a:lvl3pPr>
            <a:lvl4pPr lvl="3" rtl="0" algn="ctr">
              <a:spcBef>
                <a:spcPts val="0"/>
              </a:spcBef>
              <a:spcAft>
                <a:spcPts val="0"/>
              </a:spcAft>
              <a:buClr>
                <a:srgbClr val="FFFFFF"/>
              </a:buClr>
              <a:buSzPts val="4800"/>
              <a:buNone/>
              <a:defRPr sz="4800">
                <a:solidFill>
                  <a:srgbClr val="FFFFFF"/>
                </a:solidFill>
              </a:defRPr>
            </a:lvl4pPr>
            <a:lvl5pPr lvl="4" rtl="0" algn="ctr">
              <a:spcBef>
                <a:spcPts val="0"/>
              </a:spcBef>
              <a:spcAft>
                <a:spcPts val="0"/>
              </a:spcAft>
              <a:buClr>
                <a:srgbClr val="FFFFFF"/>
              </a:buClr>
              <a:buSzPts val="4800"/>
              <a:buNone/>
              <a:defRPr sz="4800">
                <a:solidFill>
                  <a:srgbClr val="FFFFFF"/>
                </a:solidFill>
              </a:defRPr>
            </a:lvl5pPr>
            <a:lvl6pPr lvl="5" rtl="0" algn="ctr">
              <a:spcBef>
                <a:spcPts val="0"/>
              </a:spcBef>
              <a:spcAft>
                <a:spcPts val="0"/>
              </a:spcAft>
              <a:buClr>
                <a:srgbClr val="FFFFFF"/>
              </a:buClr>
              <a:buSzPts val="4800"/>
              <a:buNone/>
              <a:defRPr sz="4800">
                <a:solidFill>
                  <a:srgbClr val="FFFFFF"/>
                </a:solidFill>
              </a:defRPr>
            </a:lvl6pPr>
            <a:lvl7pPr lvl="6" rtl="0" algn="ctr">
              <a:spcBef>
                <a:spcPts val="0"/>
              </a:spcBef>
              <a:spcAft>
                <a:spcPts val="0"/>
              </a:spcAft>
              <a:buClr>
                <a:srgbClr val="FFFFFF"/>
              </a:buClr>
              <a:buSzPts val="4800"/>
              <a:buNone/>
              <a:defRPr sz="4800">
                <a:solidFill>
                  <a:srgbClr val="FFFFFF"/>
                </a:solidFill>
              </a:defRPr>
            </a:lvl7pPr>
            <a:lvl8pPr lvl="7" rtl="0" algn="ctr">
              <a:spcBef>
                <a:spcPts val="0"/>
              </a:spcBef>
              <a:spcAft>
                <a:spcPts val="0"/>
              </a:spcAft>
              <a:buClr>
                <a:srgbClr val="FFFFFF"/>
              </a:buClr>
              <a:buSzPts val="4800"/>
              <a:buNone/>
              <a:defRPr sz="4800">
                <a:solidFill>
                  <a:srgbClr val="FFFFFF"/>
                </a:solidFill>
              </a:defRPr>
            </a:lvl8pPr>
            <a:lvl9pPr lvl="8" rtl="0" algn="ctr">
              <a:spcBef>
                <a:spcPts val="0"/>
              </a:spcBef>
              <a:spcAft>
                <a:spcPts val="0"/>
              </a:spcAft>
              <a:buClr>
                <a:srgbClr val="FFFFFF"/>
              </a:buClr>
              <a:buSzPts val="4800"/>
              <a:buNone/>
              <a:defRPr sz="4800">
                <a:solidFill>
                  <a:srgbClr val="FFFFFF"/>
                </a:solidFill>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red">
  <p:cSld name="TITLE_1">
    <p:bg>
      <p:bgPr>
        <a:blipFill>
          <a:blip r:embed="rId2">
            <a:alphaModFix/>
          </a:blip>
          <a:stretch>
            <a:fillRect/>
          </a:stretch>
        </a:blipFill>
      </p:bgPr>
    </p:bg>
    <p:spTree>
      <p:nvGrpSpPr>
        <p:cNvPr id="609" name="Shape 609"/>
        <p:cNvGrpSpPr/>
        <p:nvPr/>
      </p:nvGrpSpPr>
      <p:grpSpPr>
        <a:xfrm>
          <a:off x="0" y="0"/>
          <a:ext cx="0" cy="0"/>
          <a:chOff x="0" y="0"/>
          <a:chExt cx="0" cy="0"/>
        </a:xfrm>
      </p:grpSpPr>
      <p:sp>
        <p:nvSpPr>
          <p:cNvPr id="610" name="Google Shape;610;p42"/>
          <p:cNvSpPr txBox="1"/>
          <p:nvPr>
            <p:ph type="ctrTitle"/>
          </p:nvPr>
        </p:nvSpPr>
        <p:spPr>
          <a:xfrm>
            <a:off x="1557300" y="1640494"/>
            <a:ext cx="6029400" cy="1159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11" name="Google Shape;611;p42"/>
          <p:cNvSpPr txBox="1"/>
          <p:nvPr>
            <p:ph idx="1" type="subTitle"/>
          </p:nvPr>
        </p:nvSpPr>
        <p:spPr>
          <a:xfrm>
            <a:off x="1557300" y="2668610"/>
            <a:ext cx="6029400" cy="7848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2C343B"/>
              </a:buClr>
              <a:buSzPts val="2400"/>
              <a:buNone/>
              <a:defRPr sz="2400"/>
            </a:lvl1pPr>
            <a:lvl2pPr lvl="1" rtl="0" algn="ctr">
              <a:spcBef>
                <a:spcPts val="0"/>
              </a:spcBef>
              <a:spcAft>
                <a:spcPts val="0"/>
              </a:spcAft>
              <a:buClr>
                <a:srgbClr val="2C343B"/>
              </a:buClr>
              <a:buSzPts val="2400"/>
              <a:buNone/>
              <a:defRPr/>
            </a:lvl2pPr>
            <a:lvl3pPr lvl="2" rtl="0" algn="ctr">
              <a:spcBef>
                <a:spcPts val="0"/>
              </a:spcBef>
              <a:spcAft>
                <a:spcPts val="0"/>
              </a:spcAft>
              <a:buClr>
                <a:srgbClr val="2C343B"/>
              </a:buClr>
              <a:buSzPts val="2400"/>
              <a:buNone/>
              <a:defRPr/>
            </a:lvl3pPr>
            <a:lvl4pPr lvl="3" rtl="0" algn="ctr">
              <a:spcBef>
                <a:spcPts val="0"/>
              </a:spcBef>
              <a:spcAft>
                <a:spcPts val="0"/>
              </a:spcAft>
              <a:buClr>
                <a:srgbClr val="2C343B"/>
              </a:buClr>
              <a:buSzPts val="2400"/>
              <a:buNone/>
              <a:defRPr sz="2400"/>
            </a:lvl4pPr>
            <a:lvl5pPr lvl="4" rtl="0" algn="ctr">
              <a:spcBef>
                <a:spcPts val="0"/>
              </a:spcBef>
              <a:spcAft>
                <a:spcPts val="0"/>
              </a:spcAft>
              <a:buClr>
                <a:srgbClr val="2C343B"/>
              </a:buClr>
              <a:buSzPts val="2400"/>
              <a:buNone/>
              <a:defRPr sz="2400"/>
            </a:lvl5pPr>
            <a:lvl6pPr lvl="5" rtl="0" algn="ctr">
              <a:spcBef>
                <a:spcPts val="0"/>
              </a:spcBef>
              <a:spcAft>
                <a:spcPts val="0"/>
              </a:spcAft>
              <a:buClr>
                <a:srgbClr val="2C343B"/>
              </a:buClr>
              <a:buSzPts val="2400"/>
              <a:buNone/>
              <a:defRPr sz="2400"/>
            </a:lvl6pPr>
            <a:lvl7pPr lvl="6" rtl="0" algn="ctr">
              <a:spcBef>
                <a:spcPts val="0"/>
              </a:spcBef>
              <a:spcAft>
                <a:spcPts val="0"/>
              </a:spcAft>
              <a:buClr>
                <a:srgbClr val="2C343B"/>
              </a:buClr>
              <a:buSzPts val="2400"/>
              <a:buNone/>
              <a:defRPr sz="2400"/>
            </a:lvl7pPr>
            <a:lvl8pPr lvl="7" rtl="0" algn="ctr">
              <a:spcBef>
                <a:spcPts val="0"/>
              </a:spcBef>
              <a:spcAft>
                <a:spcPts val="0"/>
              </a:spcAft>
              <a:buClr>
                <a:srgbClr val="2C343B"/>
              </a:buClr>
              <a:buSzPts val="2400"/>
              <a:buNone/>
              <a:defRPr sz="2400"/>
            </a:lvl8pPr>
            <a:lvl9pPr lvl="8" rtl="0" algn="ctr">
              <a:spcBef>
                <a:spcPts val="0"/>
              </a:spcBef>
              <a:spcAft>
                <a:spcPts val="0"/>
              </a:spcAft>
              <a:buClr>
                <a:srgbClr val="2C343B"/>
              </a:buClr>
              <a:buSzPts val="2400"/>
              <a:buNone/>
              <a:defRPr sz="24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64" name="Shape 64"/>
        <p:cNvGrpSpPr/>
        <p:nvPr/>
      </p:nvGrpSpPr>
      <p:grpSpPr>
        <a:xfrm>
          <a:off x="0" y="0"/>
          <a:ext cx="0" cy="0"/>
          <a:chOff x="0" y="0"/>
          <a:chExt cx="0" cy="0"/>
        </a:xfrm>
      </p:grpSpPr>
      <p:sp>
        <p:nvSpPr>
          <p:cNvPr id="65" name="Google Shape;65;p5"/>
          <p:cNvSpPr/>
          <p:nvPr/>
        </p:nvSpPr>
        <p:spPr>
          <a:xfrm>
            <a:off x="1144200" y="2698575"/>
            <a:ext cx="893700" cy="893700"/>
          </a:xfrm>
          <a:prstGeom prst="ellipse">
            <a:avLst/>
          </a:prstGeom>
          <a:noFill/>
          <a:ln cap="flat" cmpd="sng" w="9525">
            <a:solidFill>
              <a:srgbClr val="BBCD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5"/>
          <p:cNvSpPr txBox="1"/>
          <p:nvPr>
            <p:ph type="title"/>
          </p:nvPr>
        </p:nvSpPr>
        <p:spPr>
          <a:xfrm>
            <a:off x="2935875" y="909050"/>
            <a:ext cx="5275500" cy="641100"/>
          </a:xfrm>
          <a:prstGeom prst="rect">
            <a:avLst/>
          </a:prstGeom>
        </p:spPr>
        <p:txBody>
          <a:bodyPr anchorCtr="0" anchor="b"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67" name="Google Shape;67;p5"/>
          <p:cNvSpPr txBox="1"/>
          <p:nvPr>
            <p:ph idx="1" type="body"/>
          </p:nvPr>
        </p:nvSpPr>
        <p:spPr>
          <a:xfrm>
            <a:off x="2935875" y="1525758"/>
            <a:ext cx="5275500" cy="2786100"/>
          </a:xfrm>
          <a:prstGeom prst="rect">
            <a:avLst/>
          </a:prstGeom>
        </p:spPr>
        <p:txBody>
          <a:bodyPr anchorCtr="0" anchor="t" bIns="91425" lIns="91425" spcFirstLastPara="1" rIns="91425" wrap="square" tIns="91425">
            <a:noAutofit/>
          </a:bodyPr>
          <a:lstStyle>
            <a:lvl1pPr indent="-381000" lvl="0" marL="457200">
              <a:spcBef>
                <a:spcPts val="600"/>
              </a:spcBef>
              <a:spcAft>
                <a:spcPts val="0"/>
              </a:spcAft>
              <a:buSzPts val="2400"/>
              <a:buChar char="◎"/>
              <a:defRPr sz="2400"/>
            </a:lvl1pPr>
            <a:lvl2pPr indent="-381000" lvl="1" marL="914400">
              <a:spcBef>
                <a:spcPts val="0"/>
              </a:spcBef>
              <a:spcAft>
                <a:spcPts val="0"/>
              </a:spcAft>
              <a:buSzPts val="2400"/>
              <a:buChar char="◉"/>
              <a:defRPr/>
            </a:lvl2pPr>
            <a:lvl3pPr indent="-381000" lvl="2" marL="1371600">
              <a:spcBef>
                <a:spcPts val="0"/>
              </a:spcBef>
              <a:spcAft>
                <a:spcPts val="0"/>
              </a:spcAft>
              <a:buSzPts val="2400"/>
              <a:buChar char="￮"/>
              <a:defRPr/>
            </a:lvl3pPr>
            <a:lvl4pPr indent="-381000" lvl="3" marL="1828800">
              <a:spcBef>
                <a:spcPts val="0"/>
              </a:spcBef>
              <a:spcAft>
                <a:spcPts val="0"/>
              </a:spcAft>
              <a:buSzPts val="2400"/>
              <a:buChar char="●"/>
              <a:defRPr sz="2400"/>
            </a:lvl4pPr>
            <a:lvl5pPr indent="-381000" lvl="4" marL="2286000">
              <a:spcBef>
                <a:spcPts val="0"/>
              </a:spcBef>
              <a:spcAft>
                <a:spcPts val="0"/>
              </a:spcAft>
              <a:buSzPts val="2400"/>
              <a:buChar char="○"/>
              <a:defRPr sz="2400"/>
            </a:lvl5pPr>
            <a:lvl6pPr indent="-381000" lvl="5" marL="2743200">
              <a:spcBef>
                <a:spcPts val="0"/>
              </a:spcBef>
              <a:spcAft>
                <a:spcPts val="0"/>
              </a:spcAft>
              <a:buSzPts val="2400"/>
              <a:buChar char="■"/>
              <a:defRPr sz="2400"/>
            </a:lvl6pPr>
            <a:lvl7pPr indent="-381000" lvl="6" marL="3200400">
              <a:spcBef>
                <a:spcPts val="0"/>
              </a:spcBef>
              <a:spcAft>
                <a:spcPts val="0"/>
              </a:spcAft>
              <a:buSzPts val="2400"/>
              <a:buChar char="●"/>
              <a:defRPr sz="2400"/>
            </a:lvl7pPr>
            <a:lvl8pPr indent="-381000" lvl="7" marL="3657600">
              <a:spcBef>
                <a:spcPts val="0"/>
              </a:spcBef>
              <a:spcAft>
                <a:spcPts val="0"/>
              </a:spcAft>
              <a:buSzPts val="2400"/>
              <a:buChar char="○"/>
              <a:defRPr sz="2400"/>
            </a:lvl8pPr>
            <a:lvl9pPr indent="-381000" lvl="8" marL="4114800">
              <a:spcBef>
                <a:spcPts val="0"/>
              </a:spcBef>
              <a:spcAft>
                <a:spcPts val="0"/>
              </a:spcAft>
              <a:buSzPts val="2400"/>
              <a:buChar char="■"/>
              <a:defRPr sz="2400"/>
            </a:lvl9pPr>
          </a:lstStyle>
          <a:p/>
        </p:txBody>
      </p:sp>
      <p:sp>
        <p:nvSpPr>
          <p:cNvPr id="68" name="Google Shape;68;p5"/>
          <p:cNvSpPr/>
          <p:nvPr/>
        </p:nvSpPr>
        <p:spPr>
          <a:xfrm>
            <a:off x="259925" y="-206300"/>
            <a:ext cx="2347200" cy="2347200"/>
          </a:xfrm>
          <a:prstGeom prst="donut">
            <a:avLst>
              <a:gd fmla="val 29778" name="adj"/>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5"/>
          <p:cNvSpPr/>
          <p:nvPr/>
        </p:nvSpPr>
        <p:spPr>
          <a:xfrm>
            <a:off x="-152925" y="1360050"/>
            <a:ext cx="978600" cy="978600"/>
          </a:xfrm>
          <a:prstGeom prst="ellipse">
            <a:avLst/>
          </a:prstGeom>
          <a:solidFill>
            <a:srgbClr val="ED4A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5"/>
          <p:cNvSpPr/>
          <p:nvPr/>
        </p:nvSpPr>
        <p:spPr>
          <a:xfrm>
            <a:off x="2339600" y="243625"/>
            <a:ext cx="657600" cy="657600"/>
          </a:xfrm>
          <a:prstGeom prst="ellipse">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5"/>
          <p:cNvSpPr/>
          <p:nvPr/>
        </p:nvSpPr>
        <p:spPr>
          <a:xfrm>
            <a:off x="788725" y="2338650"/>
            <a:ext cx="811200" cy="811200"/>
          </a:xfrm>
          <a:prstGeom prst="donut">
            <a:avLst>
              <a:gd fmla="val 22275" name="adj"/>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5"/>
          <p:cNvSpPr/>
          <p:nvPr/>
        </p:nvSpPr>
        <p:spPr>
          <a:xfrm>
            <a:off x="153675" y="4149950"/>
            <a:ext cx="1207800" cy="12078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5"/>
          <p:cNvSpPr/>
          <p:nvPr/>
        </p:nvSpPr>
        <p:spPr>
          <a:xfrm>
            <a:off x="1315800" y="3860975"/>
            <a:ext cx="550500" cy="550500"/>
          </a:xfrm>
          <a:prstGeom prst="donut">
            <a:avLst>
              <a:gd fmla="val 42915" name="adj"/>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5"/>
          <p:cNvSpPr/>
          <p:nvPr/>
        </p:nvSpPr>
        <p:spPr>
          <a:xfrm>
            <a:off x="438575" y="2993025"/>
            <a:ext cx="304800" cy="304800"/>
          </a:xfrm>
          <a:prstGeom prst="ellipse">
            <a:avLst/>
          </a:prstGeom>
          <a:solidFill>
            <a:srgbClr val="E8004C">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5"/>
          <p:cNvSpPr/>
          <p:nvPr/>
        </p:nvSpPr>
        <p:spPr>
          <a:xfrm>
            <a:off x="7744850" y="420475"/>
            <a:ext cx="550500" cy="550500"/>
          </a:xfrm>
          <a:prstGeom prst="ellipse">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5"/>
          <p:cNvSpPr/>
          <p:nvPr/>
        </p:nvSpPr>
        <p:spPr>
          <a:xfrm>
            <a:off x="8839500" y="1019775"/>
            <a:ext cx="397500" cy="3975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5"/>
          <p:cNvSpPr/>
          <p:nvPr/>
        </p:nvSpPr>
        <p:spPr>
          <a:xfrm>
            <a:off x="8295350" y="-321125"/>
            <a:ext cx="741600" cy="741600"/>
          </a:xfrm>
          <a:prstGeom prst="donut">
            <a:avLst>
              <a:gd fmla="val 31897" name="adj"/>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5"/>
          <p:cNvSpPr/>
          <p:nvPr/>
        </p:nvSpPr>
        <p:spPr>
          <a:xfrm>
            <a:off x="8651500" y="1616325"/>
            <a:ext cx="188100" cy="1881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5"/>
          <p:cNvSpPr/>
          <p:nvPr/>
        </p:nvSpPr>
        <p:spPr>
          <a:xfrm>
            <a:off x="2179100" y="83125"/>
            <a:ext cx="978600" cy="978600"/>
          </a:xfrm>
          <a:prstGeom prst="ellipse">
            <a:avLst/>
          </a:prstGeom>
          <a:noFill/>
          <a:ln cap="flat" cmpd="sng" w="9525">
            <a:solidFill>
              <a:srgbClr val="00ACC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5"/>
          <p:cNvSpPr/>
          <p:nvPr/>
        </p:nvSpPr>
        <p:spPr>
          <a:xfrm>
            <a:off x="8062825" y="688875"/>
            <a:ext cx="449700" cy="449700"/>
          </a:xfrm>
          <a:prstGeom prst="ellipse">
            <a:avLst/>
          </a:prstGeom>
          <a:noFill/>
          <a:ln cap="flat" cmpd="sng" w="9525">
            <a:solidFill>
              <a:srgbClr val="ED4A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5"/>
          <p:cNvSpPr txBox="1"/>
          <p:nvPr>
            <p:ph idx="12" type="sldNum"/>
          </p:nvPr>
        </p:nvSpPr>
        <p:spPr>
          <a:xfrm>
            <a:off x="8635625" y="4751625"/>
            <a:ext cx="469800" cy="3915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blue">
  <p:cSld name="TITLE_1_2">
    <p:bg>
      <p:bgPr>
        <a:blipFill>
          <a:blip r:embed="rId2">
            <a:alphaModFix/>
          </a:blip>
          <a:stretch>
            <a:fillRect/>
          </a:stretch>
        </a:blipFill>
      </p:bgPr>
    </p:bg>
    <p:spTree>
      <p:nvGrpSpPr>
        <p:cNvPr id="612" name="Shape 612"/>
        <p:cNvGrpSpPr/>
        <p:nvPr/>
      </p:nvGrpSpPr>
      <p:grpSpPr>
        <a:xfrm>
          <a:off x="0" y="0"/>
          <a:ext cx="0" cy="0"/>
          <a:chOff x="0" y="0"/>
          <a:chExt cx="0" cy="0"/>
        </a:xfrm>
      </p:grpSpPr>
      <p:sp>
        <p:nvSpPr>
          <p:cNvPr id="613" name="Google Shape;613;p43"/>
          <p:cNvSpPr txBox="1"/>
          <p:nvPr>
            <p:ph type="ctrTitle"/>
          </p:nvPr>
        </p:nvSpPr>
        <p:spPr>
          <a:xfrm>
            <a:off x="1557300" y="1640494"/>
            <a:ext cx="6029400" cy="1159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14" name="Google Shape;614;p43"/>
          <p:cNvSpPr txBox="1"/>
          <p:nvPr>
            <p:ph idx="1" type="subTitle"/>
          </p:nvPr>
        </p:nvSpPr>
        <p:spPr>
          <a:xfrm>
            <a:off x="1557300" y="2668610"/>
            <a:ext cx="6029400" cy="7848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2C343B"/>
              </a:buClr>
              <a:buSzPts val="2400"/>
              <a:buNone/>
              <a:defRPr sz="2400"/>
            </a:lvl1pPr>
            <a:lvl2pPr lvl="1" rtl="0" algn="ctr">
              <a:spcBef>
                <a:spcPts val="0"/>
              </a:spcBef>
              <a:spcAft>
                <a:spcPts val="0"/>
              </a:spcAft>
              <a:buClr>
                <a:srgbClr val="2C343B"/>
              </a:buClr>
              <a:buSzPts val="2400"/>
              <a:buNone/>
              <a:defRPr/>
            </a:lvl2pPr>
            <a:lvl3pPr lvl="2" rtl="0" algn="ctr">
              <a:spcBef>
                <a:spcPts val="0"/>
              </a:spcBef>
              <a:spcAft>
                <a:spcPts val="0"/>
              </a:spcAft>
              <a:buClr>
                <a:srgbClr val="2C343B"/>
              </a:buClr>
              <a:buSzPts val="2400"/>
              <a:buNone/>
              <a:defRPr/>
            </a:lvl3pPr>
            <a:lvl4pPr lvl="3" rtl="0" algn="ctr">
              <a:spcBef>
                <a:spcPts val="0"/>
              </a:spcBef>
              <a:spcAft>
                <a:spcPts val="0"/>
              </a:spcAft>
              <a:buClr>
                <a:srgbClr val="2C343B"/>
              </a:buClr>
              <a:buSzPts val="2400"/>
              <a:buNone/>
              <a:defRPr sz="2400"/>
            </a:lvl4pPr>
            <a:lvl5pPr lvl="4" rtl="0" algn="ctr">
              <a:spcBef>
                <a:spcPts val="0"/>
              </a:spcBef>
              <a:spcAft>
                <a:spcPts val="0"/>
              </a:spcAft>
              <a:buClr>
                <a:srgbClr val="2C343B"/>
              </a:buClr>
              <a:buSzPts val="2400"/>
              <a:buNone/>
              <a:defRPr sz="2400"/>
            </a:lvl5pPr>
            <a:lvl6pPr lvl="5" rtl="0" algn="ctr">
              <a:spcBef>
                <a:spcPts val="0"/>
              </a:spcBef>
              <a:spcAft>
                <a:spcPts val="0"/>
              </a:spcAft>
              <a:buClr>
                <a:srgbClr val="2C343B"/>
              </a:buClr>
              <a:buSzPts val="2400"/>
              <a:buNone/>
              <a:defRPr sz="2400"/>
            </a:lvl6pPr>
            <a:lvl7pPr lvl="6" rtl="0" algn="ctr">
              <a:spcBef>
                <a:spcPts val="0"/>
              </a:spcBef>
              <a:spcAft>
                <a:spcPts val="0"/>
              </a:spcAft>
              <a:buClr>
                <a:srgbClr val="2C343B"/>
              </a:buClr>
              <a:buSzPts val="2400"/>
              <a:buNone/>
              <a:defRPr sz="2400"/>
            </a:lvl7pPr>
            <a:lvl8pPr lvl="7" rtl="0" algn="ctr">
              <a:spcBef>
                <a:spcPts val="0"/>
              </a:spcBef>
              <a:spcAft>
                <a:spcPts val="0"/>
              </a:spcAft>
              <a:buClr>
                <a:srgbClr val="2C343B"/>
              </a:buClr>
              <a:buSzPts val="2400"/>
              <a:buNone/>
              <a:defRPr sz="2400"/>
            </a:lvl8pPr>
            <a:lvl9pPr lvl="8" rtl="0" algn="ctr">
              <a:spcBef>
                <a:spcPts val="0"/>
              </a:spcBef>
              <a:spcAft>
                <a:spcPts val="0"/>
              </a:spcAft>
              <a:buClr>
                <a:srgbClr val="2C343B"/>
              </a:buClr>
              <a:buSzPts val="2400"/>
              <a:buNone/>
              <a:defRPr sz="2400"/>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yellow">
  <p:cSld name="TITLE_1_2_1">
    <p:bg>
      <p:bgPr>
        <a:blipFill>
          <a:blip r:embed="rId2">
            <a:alphaModFix/>
          </a:blip>
          <a:stretch>
            <a:fillRect/>
          </a:stretch>
        </a:blipFill>
      </p:bgPr>
    </p:bg>
    <p:spTree>
      <p:nvGrpSpPr>
        <p:cNvPr id="615" name="Shape 615"/>
        <p:cNvGrpSpPr/>
        <p:nvPr/>
      </p:nvGrpSpPr>
      <p:grpSpPr>
        <a:xfrm>
          <a:off x="0" y="0"/>
          <a:ext cx="0" cy="0"/>
          <a:chOff x="0" y="0"/>
          <a:chExt cx="0" cy="0"/>
        </a:xfrm>
      </p:grpSpPr>
      <p:sp>
        <p:nvSpPr>
          <p:cNvPr id="616" name="Google Shape;616;p44"/>
          <p:cNvSpPr txBox="1"/>
          <p:nvPr>
            <p:ph type="ctrTitle"/>
          </p:nvPr>
        </p:nvSpPr>
        <p:spPr>
          <a:xfrm>
            <a:off x="1557300" y="1640494"/>
            <a:ext cx="6029400" cy="1159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17" name="Google Shape;617;p44"/>
          <p:cNvSpPr txBox="1"/>
          <p:nvPr>
            <p:ph idx="1" type="subTitle"/>
          </p:nvPr>
        </p:nvSpPr>
        <p:spPr>
          <a:xfrm>
            <a:off x="1557300" y="2668610"/>
            <a:ext cx="6029400" cy="7848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2C343B"/>
              </a:buClr>
              <a:buSzPts val="2400"/>
              <a:buNone/>
              <a:defRPr sz="2400"/>
            </a:lvl1pPr>
            <a:lvl2pPr lvl="1" rtl="0" algn="ctr">
              <a:spcBef>
                <a:spcPts val="0"/>
              </a:spcBef>
              <a:spcAft>
                <a:spcPts val="0"/>
              </a:spcAft>
              <a:buClr>
                <a:srgbClr val="2C343B"/>
              </a:buClr>
              <a:buSzPts val="2400"/>
              <a:buNone/>
              <a:defRPr/>
            </a:lvl2pPr>
            <a:lvl3pPr lvl="2" rtl="0" algn="ctr">
              <a:spcBef>
                <a:spcPts val="0"/>
              </a:spcBef>
              <a:spcAft>
                <a:spcPts val="0"/>
              </a:spcAft>
              <a:buClr>
                <a:srgbClr val="2C343B"/>
              </a:buClr>
              <a:buSzPts val="2400"/>
              <a:buNone/>
              <a:defRPr/>
            </a:lvl3pPr>
            <a:lvl4pPr lvl="3" rtl="0" algn="ctr">
              <a:spcBef>
                <a:spcPts val="0"/>
              </a:spcBef>
              <a:spcAft>
                <a:spcPts val="0"/>
              </a:spcAft>
              <a:buClr>
                <a:srgbClr val="2C343B"/>
              </a:buClr>
              <a:buSzPts val="2400"/>
              <a:buNone/>
              <a:defRPr sz="2400"/>
            </a:lvl4pPr>
            <a:lvl5pPr lvl="4" rtl="0" algn="ctr">
              <a:spcBef>
                <a:spcPts val="0"/>
              </a:spcBef>
              <a:spcAft>
                <a:spcPts val="0"/>
              </a:spcAft>
              <a:buClr>
                <a:srgbClr val="2C343B"/>
              </a:buClr>
              <a:buSzPts val="2400"/>
              <a:buNone/>
              <a:defRPr sz="2400"/>
            </a:lvl5pPr>
            <a:lvl6pPr lvl="5" rtl="0" algn="ctr">
              <a:spcBef>
                <a:spcPts val="0"/>
              </a:spcBef>
              <a:spcAft>
                <a:spcPts val="0"/>
              </a:spcAft>
              <a:buClr>
                <a:srgbClr val="2C343B"/>
              </a:buClr>
              <a:buSzPts val="2400"/>
              <a:buNone/>
              <a:defRPr sz="2400"/>
            </a:lvl6pPr>
            <a:lvl7pPr lvl="6" rtl="0" algn="ctr">
              <a:spcBef>
                <a:spcPts val="0"/>
              </a:spcBef>
              <a:spcAft>
                <a:spcPts val="0"/>
              </a:spcAft>
              <a:buClr>
                <a:srgbClr val="2C343B"/>
              </a:buClr>
              <a:buSzPts val="2400"/>
              <a:buNone/>
              <a:defRPr sz="2400"/>
            </a:lvl7pPr>
            <a:lvl8pPr lvl="7" rtl="0" algn="ctr">
              <a:spcBef>
                <a:spcPts val="0"/>
              </a:spcBef>
              <a:spcAft>
                <a:spcPts val="0"/>
              </a:spcAft>
              <a:buClr>
                <a:srgbClr val="2C343B"/>
              </a:buClr>
              <a:buSzPts val="2400"/>
              <a:buNone/>
              <a:defRPr sz="2400"/>
            </a:lvl8pPr>
            <a:lvl9pPr lvl="8" rtl="0" algn="ctr">
              <a:spcBef>
                <a:spcPts val="0"/>
              </a:spcBef>
              <a:spcAft>
                <a:spcPts val="0"/>
              </a:spcAft>
              <a:buClr>
                <a:srgbClr val="2C343B"/>
              </a:buClr>
              <a:buSzPts val="2400"/>
              <a:buNone/>
              <a:defRPr sz="2400"/>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yellow">
  <p:cSld name="TITLE_1_1">
    <p:bg>
      <p:bgPr>
        <a:blipFill>
          <a:blip r:embed="rId2">
            <a:alphaModFix/>
          </a:blip>
          <a:stretch>
            <a:fillRect/>
          </a:stretch>
        </a:blipFill>
      </p:bgPr>
    </p:bg>
    <p:spTree>
      <p:nvGrpSpPr>
        <p:cNvPr id="618" name="Shape 618"/>
        <p:cNvGrpSpPr/>
        <p:nvPr/>
      </p:nvGrpSpPr>
      <p:grpSpPr>
        <a:xfrm>
          <a:off x="0" y="0"/>
          <a:ext cx="0" cy="0"/>
          <a:chOff x="0" y="0"/>
          <a:chExt cx="0" cy="0"/>
        </a:xfrm>
      </p:grpSpPr>
      <p:sp>
        <p:nvSpPr>
          <p:cNvPr id="619" name="Google Shape;619;p45"/>
          <p:cNvSpPr txBox="1"/>
          <p:nvPr>
            <p:ph idx="1" type="body"/>
          </p:nvPr>
        </p:nvSpPr>
        <p:spPr>
          <a:xfrm>
            <a:off x="1104300" y="2276100"/>
            <a:ext cx="6935400" cy="819900"/>
          </a:xfrm>
          <a:prstGeom prst="rect">
            <a:avLst/>
          </a:prstGeom>
        </p:spPr>
        <p:txBody>
          <a:bodyPr anchorCtr="0" anchor="ctr" bIns="91425" lIns="91425" spcFirstLastPara="1" rIns="91425" wrap="square" tIns="91425">
            <a:noAutofit/>
          </a:bodyPr>
          <a:lstStyle>
            <a:lvl1pPr indent="-381000" lvl="0" marL="457200" rtl="0" algn="ctr">
              <a:spcBef>
                <a:spcPts val="600"/>
              </a:spcBef>
              <a:spcAft>
                <a:spcPts val="0"/>
              </a:spcAft>
              <a:buSzPts val="2400"/>
              <a:buChar char="▸"/>
              <a:defRPr i="1" sz="2400"/>
            </a:lvl1pPr>
            <a:lvl2pPr indent="-381000" lvl="1" marL="914400" rtl="0" algn="ctr">
              <a:spcBef>
                <a:spcPts val="0"/>
              </a:spcBef>
              <a:spcAft>
                <a:spcPts val="0"/>
              </a:spcAft>
              <a:buSzPts val="2400"/>
              <a:buChar char="○"/>
              <a:defRPr i="1"/>
            </a:lvl2pPr>
            <a:lvl3pPr indent="-381000" lvl="2" marL="1371600" rtl="0" algn="ctr">
              <a:spcBef>
                <a:spcPts val="0"/>
              </a:spcBef>
              <a:spcAft>
                <a:spcPts val="0"/>
              </a:spcAft>
              <a:buSzPts val="2400"/>
              <a:buChar char="■"/>
              <a:defRPr i="1"/>
            </a:lvl3pPr>
            <a:lvl4pPr indent="-381000" lvl="3" marL="1828800" rtl="0" algn="ctr">
              <a:spcBef>
                <a:spcPts val="0"/>
              </a:spcBef>
              <a:spcAft>
                <a:spcPts val="0"/>
              </a:spcAft>
              <a:buSzPts val="2400"/>
              <a:buChar char="●"/>
              <a:defRPr i="1" sz="2400"/>
            </a:lvl4pPr>
            <a:lvl5pPr indent="-381000" lvl="4" marL="2286000" rtl="0" algn="ctr">
              <a:spcBef>
                <a:spcPts val="0"/>
              </a:spcBef>
              <a:spcAft>
                <a:spcPts val="0"/>
              </a:spcAft>
              <a:buSzPts val="2400"/>
              <a:buChar char="○"/>
              <a:defRPr i="1" sz="2400"/>
            </a:lvl5pPr>
            <a:lvl6pPr indent="-381000" lvl="5" marL="2743200" rtl="0" algn="ctr">
              <a:spcBef>
                <a:spcPts val="0"/>
              </a:spcBef>
              <a:spcAft>
                <a:spcPts val="0"/>
              </a:spcAft>
              <a:buSzPts val="2400"/>
              <a:buChar char="■"/>
              <a:defRPr i="1" sz="2400"/>
            </a:lvl6pPr>
            <a:lvl7pPr indent="-381000" lvl="6" marL="3200400" rtl="0" algn="ctr">
              <a:spcBef>
                <a:spcPts val="0"/>
              </a:spcBef>
              <a:spcAft>
                <a:spcPts val="0"/>
              </a:spcAft>
              <a:buSzPts val="2400"/>
              <a:buChar char="●"/>
              <a:defRPr i="1" sz="2400"/>
            </a:lvl7pPr>
            <a:lvl8pPr indent="-381000" lvl="7" marL="3657600" rtl="0" algn="ctr">
              <a:spcBef>
                <a:spcPts val="0"/>
              </a:spcBef>
              <a:spcAft>
                <a:spcPts val="0"/>
              </a:spcAft>
              <a:buSzPts val="2400"/>
              <a:buChar char="○"/>
              <a:defRPr i="1" sz="2400"/>
            </a:lvl8pPr>
            <a:lvl9pPr indent="-381000" lvl="8" marL="4114800" rtl="0" algn="ctr">
              <a:spcBef>
                <a:spcPts val="0"/>
              </a:spcBef>
              <a:spcAft>
                <a:spcPts val="0"/>
              </a:spcAft>
              <a:buSzPts val="2400"/>
              <a:buChar char="■"/>
              <a:defRPr i="1" sz="2400"/>
            </a:lvl9pPr>
          </a:lstStyle>
          <a:p/>
        </p:txBody>
      </p:sp>
      <p:sp>
        <p:nvSpPr>
          <p:cNvPr id="620" name="Google Shape;620;p45"/>
          <p:cNvSpPr txBox="1"/>
          <p:nvPr/>
        </p:nvSpPr>
        <p:spPr>
          <a:xfrm>
            <a:off x="3593400" y="1283826"/>
            <a:ext cx="1957200" cy="65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600">
                <a:solidFill>
                  <a:srgbClr val="FE344D"/>
                </a:solidFill>
                <a:latin typeface="Permanent Marker"/>
                <a:ea typeface="Permanent Marker"/>
                <a:cs typeface="Permanent Marker"/>
                <a:sym typeface="Permanent Marker"/>
              </a:rPr>
              <a:t>“</a:t>
            </a:r>
            <a:endParaRPr sz="9600">
              <a:solidFill>
                <a:srgbClr val="FE344D"/>
              </a:solidFill>
              <a:latin typeface="Permanent Marker"/>
              <a:ea typeface="Permanent Marker"/>
              <a:cs typeface="Permanent Marker"/>
              <a:sym typeface="Permanent Marke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red">
  <p:cSld name="TITLE_1_1_1">
    <p:bg>
      <p:bgPr>
        <a:blipFill>
          <a:blip r:embed="rId2">
            <a:alphaModFix/>
          </a:blip>
          <a:stretch>
            <a:fillRect/>
          </a:stretch>
        </a:blipFill>
      </p:bgPr>
    </p:bg>
    <p:spTree>
      <p:nvGrpSpPr>
        <p:cNvPr id="621" name="Shape 621"/>
        <p:cNvGrpSpPr/>
        <p:nvPr/>
      </p:nvGrpSpPr>
      <p:grpSpPr>
        <a:xfrm>
          <a:off x="0" y="0"/>
          <a:ext cx="0" cy="0"/>
          <a:chOff x="0" y="0"/>
          <a:chExt cx="0" cy="0"/>
        </a:xfrm>
      </p:grpSpPr>
      <p:sp>
        <p:nvSpPr>
          <p:cNvPr id="622" name="Google Shape;622;p46"/>
          <p:cNvSpPr txBox="1"/>
          <p:nvPr>
            <p:ph idx="1" type="body"/>
          </p:nvPr>
        </p:nvSpPr>
        <p:spPr>
          <a:xfrm>
            <a:off x="1104300" y="2276100"/>
            <a:ext cx="6935400" cy="819900"/>
          </a:xfrm>
          <a:prstGeom prst="rect">
            <a:avLst/>
          </a:prstGeom>
        </p:spPr>
        <p:txBody>
          <a:bodyPr anchorCtr="0" anchor="ctr" bIns="91425" lIns="91425" spcFirstLastPara="1" rIns="91425" wrap="square" tIns="91425">
            <a:noAutofit/>
          </a:bodyPr>
          <a:lstStyle>
            <a:lvl1pPr indent="-381000" lvl="0" marL="457200" rtl="0" algn="ctr">
              <a:spcBef>
                <a:spcPts val="600"/>
              </a:spcBef>
              <a:spcAft>
                <a:spcPts val="0"/>
              </a:spcAft>
              <a:buSzPts val="2400"/>
              <a:buChar char="▸"/>
              <a:defRPr i="1" sz="2400"/>
            </a:lvl1pPr>
            <a:lvl2pPr indent="-381000" lvl="1" marL="914400" rtl="0" algn="ctr">
              <a:spcBef>
                <a:spcPts val="0"/>
              </a:spcBef>
              <a:spcAft>
                <a:spcPts val="0"/>
              </a:spcAft>
              <a:buSzPts val="2400"/>
              <a:buChar char="○"/>
              <a:defRPr i="1"/>
            </a:lvl2pPr>
            <a:lvl3pPr indent="-381000" lvl="2" marL="1371600" rtl="0" algn="ctr">
              <a:spcBef>
                <a:spcPts val="0"/>
              </a:spcBef>
              <a:spcAft>
                <a:spcPts val="0"/>
              </a:spcAft>
              <a:buSzPts val="2400"/>
              <a:buChar char="■"/>
              <a:defRPr i="1"/>
            </a:lvl3pPr>
            <a:lvl4pPr indent="-381000" lvl="3" marL="1828800" rtl="0" algn="ctr">
              <a:spcBef>
                <a:spcPts val="0"/>
              </a:spcBef>
              <a:spcAft>
                <a:spcPts val="0"/>
              </a:spcAft>
              <a:buSzPts val="2400"/>
              <a:buChar char="●"/>
              <a:defRPr i="1" sz="2400"/>
            </a:lvl4pPr>
            <a:lvl5pPr indent="-381000" lvl="4" marL="2286000" rtl="0" algn="ctr">
              <a:spcBef>
                <a:spcPts val="0"/>
              </a:spcBef>
              <a:spcAft>
                <a:spcPts val="0"/>
              </a:spcAft>
              <a:buSzPts val="2400"/>
              <a:buChar char="○"/>
              <a:defRPr i="1" sz="2400"/>
            </a:lvl5pPr>
            <a:lvl6pPr indent="-381000" lvl="5" marL="2743200" rtl="0" algn="ctr">
              <a:spcBef>
                <a:spcPts val="0"/>
              </a:spcBef>
              <a:spcAft>
                <a:spcPts val="0"/>
              </a:spcAft>
              <a:buSzPts val="2400"/>
              <a:buChar char="■"/>
              <a:defRPr i="1" sz="2400"/>
            </a:lvl6pPr>
            <a:lvl7pPr indent="-381000" lvl="6" marL="3200400" rtl="0" algn="ctr">
              <a:spcBef>
                <a:spcPts val="0"/>
              </a:spcBef>
              <a:spcAft>
                <a:spcPts val="0"/>
              </a:spcAft>
              <a:buSzPts val="2400"/>
              <a:buChar char="●"/>
              <a:defRPr i="1" sz="2400"/>
            </a:lvl7pPr>
            <a:lvl8pPr indent="-381000" lvl="7" marL="3657600" rtl="0" algn="ctr">
              <a:spcBef>
                <a:spcPts val="0"/>
              </a:spcBef>
              <a:spcAft>
                <a:spcPts val="0"/>
              </a:spcAft>
              <a:buSzPts val="2400"/>
              <a:buChar char="○"/>
              <a:defRPr i="1" sz="2400"/>
            </a:lvl8pPr>
            <a:lvl9pPr indent="-381000" lvl="8" marL="4114800" rtl="0" algn="ctr">
              <a:spcBef>
                <a:spcPts val="0"/>
              </a:spcBef>
              <a:spcAft>
                <a:spcPts val="0"/>
              </a:spcAft>
              <a:buSzPts val="2400"/>
              <a:buChar char="■"/>
              <a:defRPr i="1" sz="2400"/>
            </a:lvl9pPr>
          </a:lstStyle>
          <a:p/>
        </p:txBody>
      </p:sp>
      <p:sp>
        <p:nvSpPr>
          <p:cNvPr id="623" name="Google Shape;623;p46"/>
          <p:cNvSpPr txBox="1"/>
          <p:nvPr/>
        </p:nvSpPr>
        <p:spPr>
          <a:xfrm>
            <a:off x="3593400" y="992123"/>
            <a:ext cx="1957200" cy="65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600">
                <a:solidFill>
                  <a:srgbClr val="0198AD"/>
                </a:solidFill>
                <a:latin typeface="Permanent Marker"/>
                <a:ea typeface="Permanent Marker"/>
                <a:cs typeface="Permanent Marker"/>
                <a:sym typeface="Permanent Marker"/>
              </a:rPr>
              <a:t>“</a:t>
            </a:r>
            <a:endParaRPr sz="9600">
              <a:solidFill>
                <a:srgbClr val="0198AD"/>
              </a:solidFill>
              <a:latin typeface="Permanent Marker"/>
              <a:ea typeface="Permanent Marker"/>
              <a:cs typeface="Permanent Marker"/>
              <a:sym typeface="Permanent Marke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blue">
  <p:cSld name="TITLE_1_1_1_1">
    <p:bg>
      <p:bgPr>
        <a:blipFill>
          <a:blip r:embed="rId2">
            <a:alphaModFix/>
          </a:blip>
          <a:stretch>
            <a:fillRect/>
          </a:stretch>
        </a:blipFill>
      </p:bgPr>
    </p:bg>
    <p:spTree>
      <p:nvGrpSpPr>
        <p:cNvPr id="624" name="Shape 624"/>
        <p:cNvGrpSpPr/>
        <p:nvPr/>
      </p:nvGrpSpPr>
      <p:grpSpPr>
        <a:xfrm>
          <a:off x="0" y="0"/>
          <a:ext cx="0" cy="0"/>
          <a:chOff x="0" y="0"/>
          <a:chExt cx="0" cy="0"/>
        </a:xfrm>
      </p:grpSpPr>
      <p:sp>
        <p:nvSpPr>
          <p:cNvPr id="625" name="Google Shape;625;p47"/>
          <p:cNvSpPr txBox="1"/>
          <p:nvPr>
            <p:ph idx="1" type="body"/>
          </p:nvPr>
        </p:nvSpPr>
        <p:spPr>
          <a:xfrm>
            <a:off x="1104300" y="2276100"/>
            <a:ext cx="6935400" cy="819900"/>
          </a:xfrm>
          <a:prstGeom prst="rect">
            <a:avLst/>
          </a:prstGeom>
        </p:spPr>
        <p:txBody>
          <a:bodyPr anchorCtr="0" anchor="ctr" bIns="91425" lIns="91425" spcFirstLastPara="1" rIns="91425" wrap="square" tIns="91425">
            <a:noAutofit/>
          </a:bodyPr>
          <a:lstStyle>
            <a:lvl1pPr indent="-381000" lvl="0" marL="457200" rtl="0" algn="ctr">
              <a:spcBef>
                <a:spcPts val="600"/>
              </a:spcBef>
              <a:spcAft>
                <a:spcPts val="0"/>
              </a:spcAft>
              <a:buSzPts val="2400"/>
              <a:buChar char="▸"/>
              <a:defRPr i="1" sz="2400"/>
            </a:lvl1pPr>
            <a:lvl2pPr indent="-381000" lvl="1" marL="914400" rtl="0" algn="ctr">
              <a:spcBef>
                <a:spcPts val="0"/>
              </a:spcBef>
              <a:spcAft>
                <a:spcPts val="0"/>
              </a:spcAft>
              <a:buSzPts val="2400"/>
              <a:buChar char="○"/>
              <a:defRPr i="1"/>
            </a:lvl2pPr>
            <a:lvl3pPr indent="-381000" lvl="2" marL="1371600" rtl="0" algn="ctr">
              <a:spcBef>
                <a:spcPts val="0"/>
              </a:spcBef>
              <a:spcAft>
                <a:spcPts val="0"/>
              </a:spcAft>
              <a:buSzPts val="2400"/>
              <a:buChar char="■"/>
              <a:defRPr i="1"/>
            </a:lvl3pPr>
            <a:lvl4pPr indent="-381000" lvl="3" marL="1828800" rtl="0" algn="ctr">
              <a:spcBef>
                <a:spcPts val="0"/>
              </a:spcBef>
              <a:spcAft>
                <a:spcPts val="0"/>
              </a:spcAft>
              <a:buSzPts val="2400"/>
              <a:buChar char="●"/>
              <a:defRPr i="1" sz="2400"/>
            </a:lvl4pPr>
            <a:lvl5pPr indent="-381000" lvl="4" marL="2286000" rtl="0" algn="ctr">
              <a:spcBef>
                <a:spcPts val="0"/>
              </a:spcBef>
              <a:spcAft>
                <a:spcPts val="0"/>
              </a:spcAft>
              <a:buSzPts val="2400"/>
              <a:buChar char="○"/>
              <a:defRPr i="1" sz="2400"/>
            </a:lvl5pPr>
            <a:lvl6pPr indent="-381000" lvl="5" marL="2743200" rtl="0" algn="ctr">
              <a:spcBef>
                <a:spcPts val="0"/>
              </a:spcBef>
              <a:spcAft>
                <a:spcPts val="0"/>
              </a:spcAft>
              <a:buSzPts val="2400"/>
              <a:buChar char="■"/>
              <a:defRPr i="1" sz="2400"/>
            </a:lvl6pPr>
            <a:lvl7pPr indent="-381000" lvl="6" marL="3200400" rtl="0" algn="ctr">
              <a:spcBef>
                <a:spcPts val="0"/>
              </a:spcBef>
              <a:spcAft>
                <a:spcPts val="0"/>
              </a:spcAft>
              <a:buSzPts val="2400"/>
              <a:buChar char="●"/>
              <a:defRPr i="1" sz="2400"/>
            </a:lvl7pPr>
            <a:lvl8pPr indent="-381000" lvl="7" marL="3657600" rtl="0" algn="ctr">
              <a:spcBef>
                <a:spcPts val="0"/>
              </a:spcBef>
              <a:spcAft>
                <a:spcPts val="0"/>
              </a:spcAft>
              <a:buSzPts val="2400"/>
              <a:buChar char="○"/>
              <a:defRPr i="1" sz="2400"/>
            </a:lvl8pPr>
            <a:lvl9pPr indent="-381000" lvl="8" marL="4114800" rtl="0" algn="ctr">
              <a:spcBef>
                <a:spcPts val="0"/>
              </a:spcBef>
              <a:spcAft>
                <a:spcPts val="0"/>
              </a:spcAft>
              <a:buSzPts val="2400"/>
              <a:buChar char="■"/>
              <a:defRPr i="1" sz="2400"/>
            </a:lvl9pPr>
          </a:lstStyle>
          <a:p/>
        </p:txBody>
      </p:sp>
      <p:sp>
        <p:nvSpPr>
          <p:cNvPr id="626" name="Google Shape;626;p47"/>
          <p:cNvSpPr txBox="1"/>
          <p:nvPr/>
        </p:nvSpPr>
        <p:spPr>
          <a:xfrm>
            <a:off x="3593400" y="1283826"/>
            <a:ext cx="1957200" cy="65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600">
                <a:solidFill>
                  <a:srgbClr val="F5A500"/>
                </a:solidFill>
                <a:latin typeface="Permanent Marker"/>
                <a:ea typeface="Permanent Marker"/>
                <a:cs typeface="Permanent Marker"/>
                <a:sym typeface="Permanent Marker"/>
              </a:rPr>
              <a:t>“</a:t>
            </a:r>
            <a:endParaRPr sz="9600">
              <a:solidFill>
                <a:srgbClr val="F5A500"/>
              </a:solidFill>
              <a:latin typeface="Permanent Marker"/>
              <a:ea typeface="Permanent Marker"/>
              <a:cs typeface="Permanent Marker"/>
              <a:sym typeface="Permanent Marke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bg>
      <p:bgPr>
        <a:blipFill>
          <a:blip r:embed="rId2">
            <a:alphaModFix/>
          </a:blip>
          <a:stretch>
            <a:fillRect/>
          </a:stretch>
        </a:blipFill>
      </p:bgPr>
    </p:bg>
    <p:spTree>
      <p:nvGrpSpPr>
        <p:cNvPr id="627" name="Shape 627"/>
        <p:cNvGrpSpPr/>
        <p:nvPr/>
      </p:nvGrpSpPr>
      <p:grpSpPr>
        <a:xfrm>
          <a:off x="0" y="0"/>
          <a:ext cx="0" cy="0"/>
          <a:chOff x="0" y="0"/>
          <a:chExt cx="0" cy="0"/>
        </a:xfrm>
      </p:grpSpPr>
      <p:sp>
        <p:nvSpPr>
          <p:cNvPr id="628" name="Google Shape;628;p48"/>
          <p:cNvSpPr txBox="1"/>
          <p:nvPr>
            <p:ph type="title"/>
          </p:nvPr>
        </p:nvSpPr>
        <p:spPr>
          <a:xfrm>
            <a:off x="457200" y="-22622"/>
            <a:ext cx="8229600" cy="8574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FFFFFF"/>
              </a:buClr>
              <a:buSzPts val="2400"/>
              <a:buNone/>
              <a:defRPr>
                <a:solidFill>
                  <a:srgbClr val="FFFFFF"/>
                </a:solidFill>
              </a:defRPr>
            </a:lvl1pPr>
            <a:lvl2pPr lvl="1" rtl="0">
              <a:spcBef>
                <a:spcPts val="0"/>
              </a:spcBef>
              <a:spcAft>
                <a:spcPts val="0"/>
              </a:spcAft>
              <a:buClr>
                <a:srgbClr val="FFFFFF"/>
              </a:buClr>
              <a:buSzPts val="2400"/>
              <a:buNone/>
              <a:defRPr>
                <a:solidFill>
                  <a:srgbClr val="FFFFFF"/>
                </a:solidFill>
              </a:defRPr>
            </a:lvl2pPr>
            <a:lvl3pPr lvl="2" rtl="0">
              <a:spcBef>
                <a:spcPts val="0"/>
              </a:spcBef>
              <a:spcAft>
                <a:spcPts val="0"/>
              </a:spcAft>
              <a:buClr>
                <a:srgbClr val="FFFFFF"/>
              </a:buClr>
              <a:buSzPts val="2400"/>
              <a:buNone/>
              <a:defRPr>
                <a:solidFill>
                  <a:srgbClr val="FFFFFF"/>
                </a:solidFill>
              </a:defRPr>
            </a:lvl3pPr>
            <a:lvl4pPr lvl="3" rtl="0">
              <a:spcBef>
                <a:spcPts val="0"/>
              </a:spcBef>
              <a:spcAft>
                <a:spcPts val="0"/>
              </a:spcAft>
              <a:buClr>
                <a:srgbClr val="FFFFFF"/>
              </a:buClr>
              <a:buSzPts val="2400"/>
              <a:buNone/>
              <a:defRPr>
                <a:solidFill>
                  <a:srgbClr val="FFFFFF"/>
                </a:solidFill>
              </a:defRPr>
            </a:lvl4pPr>
            <a:lvl5pPr lvl="4" rtl="0">
              <a:spcBef>
                <a:spcPts val="0"/>
              </a:spcBef>
              <a:spcAft>
                <a:spcPts val="0"/>
              </a:spcAft>
              <a:buClr>
                <a:srgbClr val="FFFFFF"/>
              </a:buClr>
              <a:buSzPts val="2400"/>
              <a:buNone/>
              <a:defRPr>
                <a:solidFill>
                  <a:srgbClr val="FFFFFF"/>
                </a:solidFill>
              </a:defRPr>
            </a:lvl5pPr>
            <a:lvl6pPr lvl="5" rtl="0">
              <a:spcBef>
                <a:spcPts val="0"/>
              </a:spcBef>
              <a:spcAft>
                <a:spcPts val="0"/>
              </a:spcAft>
              <a:buClr>
                <a:srgbClr val="FFFFFF"/>
              </a:buClr>
              <a:buSzPts val="2400"/>
              <a:buNone/>
              <a:defRPr>
                <a:solidFill>
                  <a:srgbClr val="FFFFFF"/>
                </a:solidFill>
              </a:defRPr>
            </a:lvl6pPr>
            <a:lvl7pPr lvl="6" rtl="0">
              <a:spcBef>
                <a:spcPts val="0"/>
              </a:spcBef>
              <a:spcAft>
                <a:spcPts val="0"/>
              </a:spcAft>
              <a:buClr>
                <a:srgbClr val="FFFFFF"/>
              </a:buClr>
              <a:buSzPts val="2400"/>
              <a:buNone/>
              <a:defRPr>
                <a:solidFill>
                  <a:srgbClr val="FFFFFF"/>
                </a:solidFill>
              </a:defRPr>
            </a:lvl7pPr>
            <a:lvl8pPr lvl="7" rtl="0">
              <a:spcBef>
                <a:spcPts val="0"/>
              </a:spcBef>
              <a:spcAft>
                <a:spcPts val="0"/>
              </a:spcAft>
              <a:buClr>
                <a:srgbClr val="FFFFFF"/>
              </a:buClr>
              <a:buSzPts val="2400"/>
              <a:buNone/>
              <a:defRPr>
                <a:solidFill>
                  <a:srgbClr val="FFFFFF"/>
                </a:solidFill>
              </a:defRPr>
            </a:lvl8pPr>
            <a:lvl9pPr lvl="8" rtl="0">
              <a:spcBef>
                <a:spcPts val="0"/>
              </a:spcBef>
              <a:spcAft>
                <a:spcPts val="0"/>
              </a:spcAft>
              <a:buClr>
                <a:srgbClr val="FFFFFF"/>
              </a:buClr>
              <a:buSzPts val="2400"/>
              <a:buNone/>
              <a:defRPr>
                <a:solidFill>
                  <a:srgbClr val="FFFFFF"/>
                </a:solidFill>
              </a:defRPr>
            </a:lvl9pPr>
          </a:lstStyle>
          <a:p/>
        </p:txBody>
      </p:sp>
      <p:sp>
        <p:nvSpPr>
          <p:cNvPr id="629" name="Google Shape;629;p48"/>
          <p:cNvSpPr txBox="1"/>
          <p:nvPr>
            <p:ph idx="1" type="body"/>
          </p:nvPr>
        </p:nvSpPr>
        <p:spPr>
          <a:xfrm>
            <a:off x="911700" y="1200150"/>
            <a:ext cx="7320600" cy="3725700"/>
          </a:xfrm>
          <a:prstGeom prst="rect">
            <a:avLst/>
          </a:prstGeom>
        </p:spPr>
        <p:txBody>
          <a:bodyPr anchorCtr="0" anchor="t" bIns="91425" lIns="91425" spcFirstLastPara="1" rIns="91425" wrap="square" tIns="91425">
            <a:noAutofit/>
          </a:bodyPr>
          <a:lstStyle>
            <a:lvl1pPr indent="-419100" lvl="0" marL="457200" rtl="0">
              <a:spcBef>
                <a:spcPts val="600"/>
              </a:spcBef>
              <a:spcAft>
                <a:spcPts val="0"/>
              </a:spcAft>
              <a:buSzPts val="30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bg>
      <p:bgPr>
        <a:blipFill>
          <a:blip r:embed="rId2">
            <a:alphaModFix/>
          </a:blip>
          <a:stretch>
            <a:fillRect/>
          </a:stretch>
        </a:blipFill>
      </p:bgPr>
    </p:bg>
    <p:spTree>
      <p:nvGrpSpPr>
        <p:cNvPr id="630" name="Shape 630"/>
        <p:cNvGrpSpPr/>
        <p:nvPr/>
      </p:nvGrpSpPr>
      <p:grpSpPr>
        <a:xfrm>
          <a:off x="0" y="0"/>
          <a:ext cx="0" cy="0"/>
          <a:chOff x="0" y="0"/>
          <a:chExt cx="0" cy="0"/>
        </a:xfrm>
      </p:grpSpPr>
      <p:sp>
        <p:nvSpPr>
          <p:cNvPr id="631" name="Google Shape;631;p49"/>
          <p:cNvSpPr txBox="1"/>
          <p:nvPr>
            <p:ph type="title"/>
          </p:nvPr>
        </p:nvSpPr>
        <p:spPr>
          <a:xfrm>
            <a:off x="457200" y="-22622"/>
            <a:ext cx="8229600" cy="8574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FFFFFF"/>
              </a:buClr>
              <a:buSzPts val="2400"/>
              <a:buNone/>
              <a:defRPr>
                <a:solidFill>
                  <a:srgbClr val="FFFFFF"/>
                </a:solidFill>
              </a:defRPr>
            </a:lvl1pPr>
            <a:lvl2pPr lvl="1" rtl="0">
              <a:spcBef>
                <a:spcPts val="0"/>
              </a:spcBef>
              <a:spcAft>
                <a:spcPts val="0"/>
              </a:spcAft>
              <a:buClr>
                <a:srgbClr val="FFFFFF"/>
              </a:buClr>
              <a:buSzPts val="2400"/>
              <a:buNone/>
              <a:defRPr>
                <a:solidFill>
                  <a:srgbClr val="FFFFFF"/>
                </a:solidFill>
              </a:defRPr>
            </a:lvl2pPr>
            <a:lvl3pPr lvl="2" rtl="0">
              <a:spcBef>
                <a:spcPts val="0"/>
              </a:spcBef>
              <a:spcAft>
                <a:spcPts val="0"/>
              </a:spcAft>
              <a:buClr>
                <a:srgbClr val="FFFFFF"/>
              </a:buClr>
              <a:buSzPts val="2400"/>
              <a:buNone/>
              <a:defRPr>
                <a:solidFill>
                  <a:srgbClr val="FFFFFF"/>
                </a:solidFill>
              </a:defRPr>
            </a:lvl3pPr>
            <a:lvl4pPr lvl="3" rtl="0">
              <a:spcBef>
                <a:spcPts val="0"/>
              </a:spcBef>
              <a:spcAft>
                <a:spcPts val="0"/>
              </a:spcAft>
              <a:buClr>
                <a:srgbClr val="FFFFFF"/>
              </a:buClr>
              <a:buSzPts val="2400"/>
              <a:buNone/>
              <a:defRPr>
                <a:solidFill>
                  <a:srgbClr val="FFFFFF"/>
                </a:solidFill>
              </a:defRPr>
            </a:lvl4pPr>
            <a:lvl5pPr lvl="4" rtl="0">
              <a:spcBef>
                <a:spcPts val="0"/>
              </a:spcBef>
              <a:spcAft>
                <a:spcPts val="0"/>
              </a:spcAft>
              <a:buClr>
                <a:srgbClr val="FFFFFF"/>
              </a:buClr>
              <a:buSzPts val="2400"/>
              <a:buNone/>
              <a:defRPr>
                <a:solidFill>
                  <a:srgbClr val="FFFFFF"/>
                </a:solidFill>
              </a:defRPr>
            </a:lvl5pPr>
            <a:lvl6pPr lvl="5" rtl="0">
              <a:spcBef>
                <a:spcPts val="0"/>
              </a:spcBef>
              <a:spcAft>
                <a:spcPts val="0"/>
              </a:spcAft>
              <a:buClr>
                <a:srgbClr val="FFFFFF"/>
              </a:buClr>
              <a:buSzPts val="2400"/>
              <a:buNone/>
              <a:defRPr>
                <a:solidFill>
                  <a:srgbClr val="FFFFFF"/>
                </a:solidFill>
              </a:defRPr>
            </a:lvl6pPr>
            <a:lvl7pPr lvl="6" rtl="0">
              <a:spcBef>
                <a:spcPts val="0"/>
              </a:spcBef>
              <a:spcAft>
                <a:spcPts val="0"/>
              </a:spcAft>
              <a:buClr>
                <a:srgbClr val="FFFFFF"/>
              </a:buClr>
              <a:buSzPts val="2400"/>
              <a:buNone/>
              <a:defRPr>
                <a:solidFill>
                  <a:srgbClr val="FFFFFF"/>
                </a:solidFill>
              </a:defRPr>
            </a:lvl7pPr>
            <a:lvl8pPr lvl="7" rtl="0">
              <a:spcBef>
                <a:spcPts val="0"/>
              </a:spcBef>
              <a:spcAft>
                <a:spcPts val="0"/>
              </a:spcAft>
              <a:buClr>
                <a:srgbClr val="FFFFFF"/>
              </a:buClr>
              <a:buSzPts val="2400"/>
              <a:buNone/>
              <a:defRPr>
                <a:solidFill>
                  <a:srgbClr val="FFFFFF"/>
                </a:solidFill>
              </a:defRPr>
            </a:lvl8pPr>
            <a:lvl9pPr lvl="8" rtl="0">
              <a:spcBef>
                <a:spcPts val="0"/>
              </a:spcBef>
              <a:spcAft>
                <a:spcPts val="0"/>
              </a:spcAft>
              <a:buClr>
                <a:srgbClr val="FFFFFF"/>
              </a:buClr>
              <a:buSzPts val="2400"/>
              <a:buNone/>
              <a:defRPr>
                <a:solidFill>
                  <a:srgbClr val="FFFFFF"/>
                </a:solidFill>
              </a:defRPr>
            </a:lvl9pPr>
          </a:lstStyle>
          <a:p/>
        </p:txBody>
      </p:sp>
      <p:sp>
        <p:nvSpPr>
          <p:cNvPr id="632" name="Google Shape;632;p49"/>
          <p:cNvSpPr txBox="1"/>
          <p:nvPr>
            <p:ph idx="1" type="body"/>
          </p:nvPr>
        </p:nvSpPr>
        <p:spPr>
          <a:xfrm>
            <a:off x="804798" y="1200150"/>
            <a:ext cx="3657000" cy="3725700"/>
          </a:xfrm>
          <a:prstGeom prst="rect">
            <a:avLst/>
          </a:prstGeom>
        </p:spPr>
        <p:txBody>
          <a:bodyPr anchorCtr="0" anchor="t" bIns="91425" lIns="91425" spcFirstLastPara="1" rIns="91425" wrap="square" tIns="91425">
            <a:noAutofit/>
          </a:bodyPr>
          <a:lstStyle>
            <a:lvl1pPr indent="-381000" lvl="0" marL="457200" rtl="0">
              <a:spcBef>
                <a:spcPts val="600"/>
              </a:spcBef>
              <a:spcAft>
                <a:spcPts val="0"/>
              </a:spcAft>
              <a:buSzPts val="2400"/>
              <a:buChar char="▸"/>
              <a:defRPr sz="2400"/>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81000" lvl="3" marL="1828800" rtl="0">
              <a:spcBef>
                <a:spcPts val="0"/>
              </a:spcBef>
              <a:spcAft>
                <a:spcPts val="0"/>
              </a:spcAft>
              <a:buSzPts val="2400"/>
              <a:buChar char="●"/>
              <a:defRPr sz="2400"/>
            </a:lvl4pPr>
            <a:lvl5pPr indent="-381000" lvl="4" marL="2286000" rtl="0">
              <a:spcBef>
                <a:spcPts val="0"/>
              </a:spcBef>
              <a:spcAft>
                <a:spcPts val="0"/>
              </a:spcAft>
              <a:buSzPts val="2400"/>
              <a:buChar char="○"/>
              <a:defRPr sz="2400"/>
            </a:lvl5pPr>
            <a:lvl6pPr indent="-381000" lvl="5" marL="2743200" rtl="0">
              <a:spcBef>
                <a:spcPts val="0"/>
              </a:spcBef>
              <a:spcAft>
                <a:spcPts val="0"/>
              </a:spcAft>
              <a:buSzPts val="2400"/>
              <a:buChar char="■"/>
              <a:defRPr sz="2400"/>
            </a:lvl6pPr>
            <a:lvl7pPr indent="-381000" lvl="6" marL="3200400" rtl="0">
              <a:spcBef>
                <a:spcPts val="0"/>
              </a:spcBef>
              <a:spcAft>
                <a:spcPts val="0"/>
              </a:spcAft>
              <a:buSzPts val="2400"/>
              <a:buChar char="●"/>
              <a:defRPr sz="2400"/>
            </a:lvl7pPr>
            <a:lvl8pPr indent="-381000" lvl="7" marL="3657600" rtl="0">
              <a:spcBef>
                <a:spcPts val="0"/>
              </a:spcBef>
              <a:spcAft>
                <a:spcPts val="0"/>
              </a:spcAft>
              <a:buSzPts val="2400"/>
              <a:buChar char="○"/>
              <a:defRPr sz="2400"/>
            </a:lvl8pPr>
            <a:lvl9pPr indent="-381000" lvl="8" marL="4114800" rtl="0">
              <a:spcBef>
                <a:spcPts val="0"/>
              </a:spcBef>
              <a:spcAft>
                <a:spcPts val="0"/>
              </a:spcAft>
              <a:buSzPts val="2400"/>
              <a:buChar char="■"/>
              <a:defRPr sz="2400"/>
            </a:lvl9pPr>
          </a:lstStyle>
          <a:p/>
        </p:txBody>
      </p:sp>
      <p:sp>
        <p:nvSpPr>
          <p:cNvPr id="633" name="Google Shape;633;p49"/>
          <p:cNvSpPr txBox="1"/>
          <p:nvPr>
            <p:ph idx="2" type="body"/>
          </p:nvPr>
        </p:nvSpPr>
        <p:spPr>
          <a:xfrm>
            <a:off x="4682202" y="1200150"/>
            <a:ext cx="3657000" cy="3725700"/>
          </a:xfrm>
          <a:prstGeom prst="rect">
            <a:avLst/>
          </a:prstGeom>
        </p:spPr>
        <p:txBody>
          <a:bodyPr anchorCtr="0" anchor="t" bIns="91425" lIns="91425" spcFirstLastPara="1" rIns="91425" wrap="square" tIns="91425">
            <a:noAutofit/>
          </a:bodyPr>
          <a:lstStyle>
            <a:lvl1pPr indent="-381000" lvl="0" marL="457200" rtl="0">
              <a:spcBef>
                <a:spcPts val="600"/>
              </a:spcBef>
              <a:spcAft>
                <a:spcPts val="0"/>
              </a:spcAft>
              <a:buSzPts val="2400"/>
              <a:buChar char="▸"/>
              <a:defRPr sz="2400"/>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81000" lvl="3" marL="1828800" rtl="0">
              <a:spcBef>
                <a:spcPts val="0"/>
              </a:spcBef>
              <a:spcAft>
                <a:spcPts val="0"/>
              </a:spcAft>
              <a:buSzPts val="2400"/>
              <a:buChar char="●"/>
              <a:defRPr sz="2400"/>
            </a:lvl4pPr>
            <a:lvl5pPr indent="-381000" lvl="4" marL="2286000" rtl="0">
              <a:spcBef>
                <a:spcPts val="0"/>
              </a:spcBef>
              <a:spcAft>
                <a:spcPts val="0"/>
              </a:spcAft>
              <a:buSzPts val="2400"/>
              <a:buChar char="○"/>
              <a:defRPr sz="2400"/>
            </a:lvl5pPr>
            <a:lvl6pPr indent="-381000" lvl="5" marL="2743200" rtl="0">
              <a:spcBef>
                <a:spcPts val="0"/>
              </a:spcBef>
              <a:spcAft>
                <a:spcPts val="0"/>
              </a:spcAft>
              <a:buSzPts val="2400"/>
              <a:buChar char="■"/>
              <a:defRPr sz="2400"/>
            </a:lvl6pPr>
            <a:lvl7pPr indent="-381000" lvl="6" marL="3200400" rtl="0">
              <a:spcBef>
                <a:spcPts val="0"/>
              </a:spcBef>
              <a:spcAft>
                <a:spcPts val="0"/>
              </a:spcAft>
              <a:buSzPts val="2400"/>
              <a:buChar char="●"/>
              <a:defRPr sz="2400"/>
            </a:lvl7pPr>
            <a:lvl8pPr indent="-381000" lvl="7" marL="3657600" rtl="0">
              <a:spcBef>
                <a:spcPts val="0"/>
              </a:spcBef>
              <a:spcAft>
                <a:spcPts val="0"/>
              </a:spcAft>
              <a:buSzPts val="2400"/>
              <a:buChar char="○"/>
              <a:defRPr sz="2400"/>
            </a:lvl8pPr>
            <a:lvl9pPr indent="-381000" lvl="8" marL="4114800" rtl="0">
              <a:spcBef>
                <a:spcPts val="0"/>
              </a:spcBef>
              <a:spcAft>
                <a:spcPts val="0"/>
              </a:spcAft>
              <a:buSzPts val="2400"/>
              <a:buChar char="■"/>
              <a:defRPr sz="2400"/>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bg>
      <p:bgPr>
        <a:blipFill>
          <a:blip r:embed="rId2">
            <a:alphaModFix/>
          </a:blip>
          <a:stretch>
            <a:fillRect/>
          </a:stretch>
        </a:blipFill>
      </p:bgPr>
    </p:bg>
    <p:spTree>
      <p:nvGrpSpPr>
        <p:cNvPr id="634" name="Shape 634"/>
        <p:cNvGrpSpPr/>
        <p:nvPr/>
      </p:nvGrpSpPr>
      <p:grpSpPr>
        <a:xfrm>
          <a:off x="0" y="0"/>
          <a:ext cx="0" cy="0"/>
          <a:chOff x="0" y="0"/>
          <a:chExt cx="0" cy="0"/>
        </a:xfrm>
      </p:grpSpPr>
      <p:sp>
        <p:nvSpPr>
          <p:cNvPr id="635" name="Google Shape;635;p50"/>
          <p:cNvSpPr txBox="1"/>
          <p:nvPr>
            <p:ph type="title"/>
          </p:nvPr>
        </p:nvSpPr>
        <p:spPr>
          <a:xfrm>
            <a:off x="457200" y="-22622"/>
            <a:ext cx="8229600" cy="8574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FFFFFF"/>
              </a:buClr>
              <a:buSzPts val="2400"/>
              <a:buNone/>
              <a:defRPr>
                <a:solidFill>
                  <a:srgbClr val="FFFFFF"/>
                </a:solidFill>
              </a:defRPr>
            </a:lvl1pPr>
            <a:lvl2pPr lvl="1" rtl="0">
              <a:spcBef>
                <a:spcPts val="0"/>
              </a:spcBef>
              <a:spcAft>
                <a:spcPts val="0"/>
              </a:spcAft>
              <a:buClr>
                <a:srgbClr val="FFFFFF"/>
              </a:buClr>
              <a:buSzPts val="2400"/>
              <a:buNone/>
              <a:defRPr>
                <a:solidFill>
                  <a:srgbClr val="FFFFFF"/>
                </a:solidFill>
              </a:defRPr>
            </a:lvl2pPr>
            <a:lvl3pPr lvl="2" rtl="0">
              <a:spcBef>
                <a:spcPts val="0"/>
              </a:spcBef>
              <a:spcAft>
                <a:spcPts val="0"/>
              </a:spcAft>
              <a:buClr>
                <a:srgbClr val="FFFFFF"/>
              </a:buClr>
              <a:buSzPts val="2400"/>
              <a:buNone/>
              <a:defRPr>
                <a:solidFill>
                  <a:srgbClr val="FFFFFF"/>
                </a:solidFill>
              </a:defRPr>
            </a:lvl3pPr>
            <a:lvl4pPr lvl="3" rtl="0">
              <a:spcBef>
                <a:spcPts val="0"/>
              </a:spcBef>
              <a:spcAft>
                <a:spcPts val="0"/>
              </a:spcAft>
              <a:buClr>
                <a:srgbClr val="FFFFFF"/>
              </a:buClr>
              <a:buSzPts val="2400"/>
              <a:buNone/>
              <a:defRPr>
                <a:solidFill>
                  <a:srgbClr val="FFFFFF"/>
                </a:solidFill>
              </a:defRPr>
            </a:lvl4pPr>
            <a:lvl5pPr lvl="4" rtl="0">
              <a:spcBef>
                <a:spcPts val="0"/>
              </a:spcBef>
              <a:spcAft>
                <a:spcPts val="0"/>
              </a:spcAft>
              <a:buClr>
                <a:srgbClr val="FFFFFF"/>
              </a:buClr>
              <a:buSzPts val="2400"/>
              <a:buNone/>
              <a:defRPr>
                <a:solidFill>
                  <a:srgbClr val="FFFFFF"/>
                </a:solidFill>
              </a:defRPr>
            </a:lvl5pPr>
            <a:lvl6pPr lvl="5" rtl="0">
              <a:spcBef>
                <a:spcPts val="0"/>
              </a:spcBef>
              <a:spcAft>
                <a:spcPts val="0"/>
              </a:spcAft>
              <a:buClr>
                <a:srgbClr val="FFFFFF"/>
              </a:buClr>
              <a:buSzPts val="2400"/>
              <a:buNone/>
              <a:defRPr>
                <a:solidFill>
                  <a:srgbClr val="FFFFFF"/>
                </a:solidFill>
              </a:defRPr>
            </a:lvl6pPr>
            <a:lvl7pPr lvl="6" rtl="0">
              <a:spcBef>
                <a:spcPts val="0"/>
              </a:spcBef>
              <a:spcAft>
                <a:spcPts val="0"/>
              </a:spcAft>
              <a:buClr>
                <a:srgbClr val="FFFFFF"/>
              </a:buClr>
              <a:buSzPts val="2400"/>
              <a:buNone/>
              <a:defRPr>
                <a:solidFill>
                  <a:srgbClr val="FFFFFF"/>
                </a:solidFill>
              </a:defRPr>
            </a:lvl7pPr>
            <a:lvl8pPr lvl="7" rtl="0">
              <a:spcBef>
                <a:spcPts val="0"/>
              </a:spcBef>
              <a:spcAft>
                <a:spcPts val="0"/>
              </a:spcAft>
              <a:buClr>
                <a:srgbClr val="FFFFFF"/>
              </a:buClr>
              <a:buSzPts val="2400"/>
              <a:buNone/>
              <a:defRPr>
                <a:solidFill>
                  <a:srgbClr val="FFFFFF"/>
                </a:solidFill>
              </a:defRPr>
            </a:lvl8pPr>
            <a:lvl9pPr lvl="8" rtl="0">
              <a:spcBef>
                <a:spcPts val="0"/>
              </a:spcBef>
              <a:spcAft>
                <a:spcPts val="0"/>
              </a:spcAft>
              <a:buClr>
                <a:srgbClr val="FFFFFF"/>
              </a:buClr>
              <a:buSzPts val="2400"/>
              <a:buNone/>
              <a:defRPr>
                <a:solidFill>
                  <a:srgbClr val="FFFFFF"/>
                </a:solidFill>
              </a:defRPr>
            </a:lvl9pPr>
          </a:lstStyle>
          <a:p/>
        </p:txBody>
      </p:sp>
      <p:sp>
        <p:nvSpPr>
          <p:cNvPr id="636" name="Google Shape;636;p50"/>
          <p:cNvSpPr txBox="1"/>
          <p:nvPr>
            <p:ph idx="1" type="body"/>
          </p:nvPr>
        </p:nvSpPr>
        <p:spPr>
          <a:xfrm>
            <a:off x="489284" y="1200150"/>
            <a:ext cx="2631900" cy="3725700"/>
          </a:xfrm>
          <a:prstGeom prst="rect">
            <a:avLst/>
          </a:prstGeom>
        </p:spPr>
        <p:txBody>
          <a:bodyPr anchorCtr="0" anchor="t" bIns="91425" lIns="91425" spcFirstLastPara="1" rIns="91425" wrap="square" tIns="91425">
            <a:noAutofit/>
          </a:bodyPr>
          <a:lstStyle>
            <a:lvl1pPr indent="-355600" lvl="0" marL="457200" rtl="0">
              <a:spcBef>
                <a:spcPts val="600"/>
              </a:spcBef>
              <a:spcAft>
                <a:spcPts val="0"/>
              </a:spcAft>
              <a:buSzPts val="2000"/>
              <a:buChar char="▸"/>
              <a:defRPr sz="2000"/>
            </a:lvl1pPr>
            <a:lvl2pPr indent="-355600" lvl="1" marL="914400" rtl="0">
              <a:spcBef>
                <a:spcPts val="0"/>
              </a:spcBef>
              <a:spcAft>
                <a:spcPts val="0"/>
              </a:spcAft>
              <a:buSzPts val="2000"/>
              <a:buChar char="○"/>
              <a:defRPr sz="2000"/>
            </a:lvl2pPr>
            <a:lvl3pPr indent="-355600" lvl="2" marL="1371600" rtl="0">
              <a:spcBef>
                <a:spcPts val="0"/>
              </a:spcBef>
              <a:spcAft>
                <a:spcPts val="0"/>
              </a:spcAft>
              <a:buSzPts val="2000"/>
              <a:buChar char="■"/>
              <a:defRPr sz="2000"/>
            </a:lvl3pPr>
            <a:lvl4pPr indent="-355600" lvl="3" marL="1828800" rtl="0">
              <a:spcBef>
                <a:spcPts val="0"/>
              </a:spcBef>
              <a:spcAft>
                <a:spcPts val="0"/>
              </a:spcAft>
              <a:buSzPts val="2000"/>
              <a:buChar char="●"/>
              <a:defRPr sz="2000"/>
            </a:lvl4pPr>
            <a:lvl5pPr indent="-355600" lvl="4" marL="2286000" rtl="0">
              <a:spcBef>
                <a:spcPts val="0"/>
              </a:spcBef>
              <a:spcAft>
                <a:spcPts val="0"/>
              </a:spcAft>
              <a:buSzPts val="2000"/>
              <a:buChar char="○"/>
              <a:defRPr sz="2000"/>
            </a:lvl5pPr>
            <a:lvl6pPr indent="-355600" lvl="5" marL="2743200" rtl="0">
              <a:spcBef>
                <a:spcPts val="0"/>
              </a:spcBef>
              <a:spcAft>
                <a:spcPts val="0"/>
              </a:spcAft>
              <a:buSzPts val="2000"/>
              <a:buChar char="■"/>
              <a:defRPr sz="2000"/>
            </a:lvl6pPr>
            <a:lvl7pPr indent="-355600" lvl="6" marL="3200400" rtl="0">
              <a:spcBef>
                <a:spcPts val="0"/>
              </a:spcBef>
              <a:spcAft>
                <a:spcPts val="0"/>
              </a:spcAft>
              <a:buSzPts val="2000"/>
              <a:buChar char="●"/>
              <a:defRPr sz="2000"/>
            </a:lvl7pPr>
            <a:lvl8pPr indent="-355600" lvl="7" marL="3657600" rtl="0">
              <a:spcBef>
                <a:spcPts val="0"/>
              </a:spcBef>
              <a:spcAft>
                <a:spcPts val="0"/>
              </a:spcAft>
              <a:buSzPts val="2000"/>
              <a:buChar char="○"/>
              <a:defRPr sz="2000"/>
            </a:lvl8pPr>
            <a:lvl9pPr indent="-355600" lvl="8" marL="4114800" rtl="0">
              <a:spcBef>
                <a:spcPts val="0"/>
              </a:spcBef>
              <a:spcAft>
                <a:spcPts val="0"/>
              </a:spcAft>
              <a:buSzPts val="2000"/>
              <a:buChar char="■"/>
              <a:defRPr sz="2000"/>
            </a:lvl9pPr>
          </a:lstStyle>
          <a:p/>
        </p:txBody>
      </p:sp>
      <p:sp>
        <p:nvSpPr>
          <p:cNvPr id="637" name="Google Shape;637;p50"/>
          <p:cNvSpPr txBox="1"/>
          <p:nvPr>
            <p:ph idx="2" type="body"/>
          </p:nvPr>
        </p:nvSpPr>
        <p:spPr>
          <a:xfrm>
            <a:off x="3256050" y="1200150"/>
            <a:ext cx="2631900" cy="3725700"/>
          </a:xfrm>
          <a:prstGeom prst="rect">
            <a:avLst/>
          </a:prstGeom>
        </p:spPr>
        <p:txBody>
          <a:bodyPr anchorCtr="0" anchor="t" bIns="91425" lIns="91425" spcFirstLastPara="1" rIns="91425" wrap="square" tIns="91425">
            <a:noAutofit/>
          </a:bodyPr>
          <a:lstStyle>
            <a:lvl1pPr indent="-355600" lvl="0" marL="457200" rtl="0">
              <a:spcBef>
                <a:spcPts val="600"/>
              </a:spcBef>
              <a:spcAft>
                <a:spcPts val="0"/>
              </a:spcAft>
              <a:buSzPts val="2000"/>
              <a:buChar char="▸"/>
              <a:defRPr sz="2000"/>
            </a:lvl1pPr>
            <a:lvl2pPr indent="-355600" lvl="1" marL="914400" rtl="0">
              <a:spcBef>
                <a:spcPts val="0"/>
              </a:spcBef>
              <a:spcAft>
                <a:spcPts val="0"/>
              </a:spcAft>
              <a:buSzPts val="2000"/>
              <a:buChar char="○"/>
              <a:defRPr sz="2000"/>
            </a:lvl2pPr>
            <a:lvl3pPr indent="-355600" lvl="2" marL="1371600" rtl="0">
              <a:spcBef>
                <a:spcPts val="0"/>
              </a:spcBef>
              <a:spcAft>
                <a:spcPts val="0"/>
              </a:spcAft>
              <a:buSzPts val="2000"/>
              <a:buChar char="■"/>
              <a:defRPr sz="2000"/>
            </a:lvl3pPr>
            <a:lvl4pPr indent="-355600" lvl="3" marL="1828800" rtl="0">
              <a:spcBef>
                <a:spcPts val="0"/>
              </a:spcBef>
              <a:spcAft>
                <a:spcPts val="0"/>
              </a:spcAft>
              <a:buSzPts val="2000"/>
              <a:buChar char="●"/>
              <a:defRPr sz="2000"/>
            </a:lvl4pPr>
            <a:lvl5pPr indent="-355600" lvl="4" marL="2286000" rtl="0">
              <a:spcBef>
                <a:spcPts val="0"/>
              </a:spcBef>
              <a:spcAft>
                <a:spcPts val="0"/>
              </a:spcAft>
              <a:buSzPts val="2000"/>
              <a:buChar char="○"/>
              <a:defRPr sz="2000"/>
            </a:lvl5pPr>
            <a:lvl6pPr indent="-355600" lvl="5" marL="2743200" rtl="0">
              <a:spcBef>
                <a:spcPts val="0"/>
              </a:spcBef>
              <a:spcAft>
                <a:spcPts val="0"/>
              </a:spcAft>
              <a:buSzPts val="2000"/>
              <a:buChar char="■"/>
              <a:defRPr sz="2000"/>
            </a:lvl6pPr>
            <a:lvl7pPr indent="-355600" lvl="6" marL="3200400" rtl="0">
              <a:spcBef>
                <a:spcPts val="0"/>
              </a:spcBef>
              <a:spcAft>
                <a:spcPts val="0"/>
              </a:spcAft>
              <a:buSzPts val="2000"/>
              <a:buChar char="●"/>
              <a:defRPr sz="2000"/>
            </a:lvl7pPr>
            <a:lvl8pPr indent="-355600" lvl="7" marL="3657600" rtl="0">
              <a:spcBef>
                <a:spcPts val="0"/>
              </a:spcBef>
              <a:spcAft>
                <a:spcPts val="0"/>
              </a:spcAft>
              <a:buSzPts val="2000"/>
              <a:buChar char="○"/>
              <a:defRPr sz="2000"/>
            </a:lvl8pPr>
            <a:lvl9pPr indent="-355600" lvl="8" marL="4114800" rtl="0">
              <a:spcBef>
                <a:spcPts val="0"/>
              </a:spcBef>
              <a:spcAft>
                <a:spcPts val="0"/>
              </a:spcAft>
              <a:buSzPts val="2000"/>
              <a:buChar char="■"/>
              <a:defRPr sz="2000"/>
            </a:lvl9pPr>
          </a:lstStyle>
          <a:p/>
        </p:txBody>
      </p:sp>
      <p:sp>
        <p:nvSpPr>
          <p:cNvPr id="638" name="Google Shape;638;p50"/>
          <p:cNvSpPr txBox="1"/>
          <p:nvPr>
            <p:ph idx="3" type="body"/>
          </p:nvPr>
        </p:nvSpPr>
        <p:spPr>
          <a:xfrm>
            <a:off x="6022816" y="1200150"/>
            <a:ext cx="2631900" cy="3725700"/>
          </a:xfrm>
          <a:prstGeom prst="rect">
            <a:avLst/>
          </a:prstGeom>
        </p:spPr>
        <p:txBody>
          <a:bodyPr anchorCtr="0" anchor="t" bIns="91425" lIns="91425" spcFirstLastPara="1" rIns="91425" wrap="square" tIns="91425">
            <a:noAutofit/>
          </a:bodyPr>
          <a:lstStyle>
            <a:lvl1pPr indent="-355600" lvl="0" marL="457200" rtl="0">
              <a:spcBef>
                <a:spcPts val="600"/>
              </a:spcBef>
              <a:spcAft>
                <a:spcPts val="0"/>
              </a:spcAft>
              <a:buSzPts val="2000"/>
              <a:buChar char="▸"/>
              <a:defRPr sz="2000"/>
            </a:lvl1pPr>
            <a:lvl2pPr indent="-355600" lvl="1" marL="914400" rtl="0">
              <a:spcBef>
                <a:spcPts val="0"/>
              </a:spcBef>
              <a:spcAft>
                <a:spcPts val="0"/>
              </a:spcAft>
              <a:buSzPts val="2000"/>
              <a:buChar char="○"/>
              <a:defRPr sz="2000"/>
            </a:lvl2pPr>
            <a:lvl3pPr indent="-355600" lvl="2" marL="1371600" rtl="0">
              <a:spcBef>
                <a:spcPts val="0"/>
              </a:spcBef>
              <a:spcAft>
                <a:spcPts val="0"/>
              </a:spcAft>
              <a:buSzPts val="2000"/>
              <a:buChar char="■"/>
              <a:defRPr sz="2000"/>
            </a:lvl3pPr>
            <a:lvl4pPr indent="-355600" lvl="3" marL="1828800" rtl="0">
              <a:spcBef>
                <a:spcPts val="0"/>
              </a:spcBef>
              <a:spcAft>
                <a:spcPts val="0"/>
              </a:spcAft>
              <a:buSzPts val="2000"/>
              <a:buChar char="●"/>
              <a:defRPr sz="2000"/>
            </a:lvl4pPr>
            <a:lvl5pPr indent="-355600" lvl="4" marL="2286000" rtl="0">
              <a:spcBef>
                <a:spcPts val="0"/>
              </a:spcBef>
              <a:spcAft>
                <a:spcPts val="0"/>
              </a:spcAft>
              <a:buSzPts val="2000"/>
              <a:buChar char="○"/>
              <a:defRPr sz="2000"/>
            </a:lvl5pPr>
            <a:lvl6pPr indent="-355600" lvl="5" marL="2743200" rtl="0">
              <a:spcBef>
                <a:spcPts val="0"/>
              </a:spcBef>
              <a:spcAft>
                <a:spcPts val="0"/>
              </a:spcAft>
              <a:buSzPts val="2000"/>
              <a:buChar char="■"/>
              <a:defRPr sz="2000"/>
            </a:lvl6pPr>
            <a:lvl7pPr indent="-355600" lvl="6" marL="3200400" rtl="0">
              <a:spcBef>
                <a:spcPts val="0"/>
              </a:spcBef>
              <a:spcAft>
                <a:spcPts val="0"/>
              </a:spcAft>
              <a:buSzPts val="2000"/>
              <a:buChar char="●"/>
              <a:defRPr sz="2000"/>
            </a:lvl7pPr>
            <a:lvl8pPr indent="-355600" lvl="7" marL="3657600" rtl="0">
              <a:spcBef>
                <a:spcPts val="0"/>
              </a:spcBef>
              <a:spcAft>
                <a:spcPts val="0"/>
              </a:spcAft>
              <a:buSzPts val="2000"/>
              <a:buChar char="○"/>
              <a:defRPr sz="2000"/>
            </a:lvl8pPr>
            <a:lvl9pPr indent="-355600" lvl="8" marL="4114800" rtl="0">
              <a:spcBef>
                <a:spcPts val="0"/>
              </a:spcBef>
              <a:spcAft>
                <a:spcPts val="0"/>
              </a:spcAft>
              <a:buSzPts val="2000"/>
              <a:buChar char="■"/>
              <a:defRPr sz="2000"/>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39" name="Shape 639"/>
        <p:cNvGrpSpPr/>
        <p:nvPr/>
      </p:nvGrpSpPr>
      <p:grpSpPr>
        <a:xfrm>
          <a:off x="0" y="0"/>
          <a:ext cx="0" cy="0"/>
          <a:chOff x="0" y="0"/>
          <a:chExt cx="0" cy="0"/>
        </a:xfrm>
      </p:grpSpPr>
      <p:sp>
        <p:nvSpPr>
          <p:cNvPr id="640" name="Google Shape;640;p51"/>
          <p:cNvSpPr txBox="1"/>
          <p:nvPr>
            <p:ph type="title"/>
          </p:nvPr>
        </p:nvSpPr>
        <p:spPr>
          <a:xfrm>
            <a:off x="457200" y="-22622"/>
            <a:ext cx="8229600" cy="8574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41" name="Shape 641"/>
        <p:cNvGrpSpPr/>
        <p:nvPr/>
      </p:nvGrpSpPr>
      <p:grpSpPr>
        <a:xfrm>
          <a:off x="0" y="0"/>
          <a:ext cx="0" cy="0"/>
          <a:chOff x="0" y="0"/>
          <a:chExt cx="0" cy="0"/>
        </a:xfrm>
      </p:grpSpPr>
      <p:sp>
        <p:nvSpPr>
          <p:cNvPr id="642" name="Google Shape;642;p52"/>
          <p:cNvSpPr txBox="1"/>
          <p:nvPr>
            <p:ph idx="1" type="body"/>
          </p:nvPr>
        </p:nvSpPr>
        <p:spPr>
          <a:xfrm>
            <a:off x="457200" y="4406309"/>
            <a:ext cx="8229600" cy="519600"/>
          </a:xfrm>
          <a:prstGeom prst="rect">
            <a:avLst/>
          </a:prstGeom>
        </p:spPr>
        <p:txBody>
          <a:bodyPr anchorCtr="0" anchor="t" bIns="91425" lIns="91425" spcFirstLastPara="1" rIns="91425" wrap="square" tIns="91425">
            <a:noAutofit/>
          </a:bodyPr>
          <a:lstStyle>
            <a:lvl1pPr indent="-228600" lvl="0" marL="457200" rtl="0" algn="ctr">
              <a:spcBef>
                <a:spcPts val="360"/>
              </a:spcBef>
              <a:spcAft>
                <a:spcPts val="0"/>
              </a:spcAft>
              <a:buSzPts val="1800"/>
              <a:buNone/>
              <a:defRPr sz="1800"/>
            </a:lvl1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 image">
  <p:cSld name="TITLE_AND_BODY_1">
    <p:spTree>
      <p:nvGrpSpPr>
        <p:cNvPr id="82" name="Shape 82"/>
        <p:cNvGrpSpPr/>
        <p:nvPr/>
      </p:nvGrpSpPr>
      <p:grpSpPr>
        <a:xfrm>
          <a:off x="0" y="0"/>
          <a:ext cx="0" cy="0"/>
          <a:chOff x="0" y="0"/>
          <a:chExt cx="0" cy="0"/>
        </a:xfrm>
      </p:grpSpPr>
      <p:sp>
        <p:nvSpPr>
          <p:cNvPr id="83" name="Google Shape;83;p6"/>
          <p:cNvSpPr txBox="1"/>
          <p:nvPr>
            <p:ph type="title"/>
          </p:nvPr>
        </p:nvSpPr>
        <p:spPr>
          <a:xfrm>
            <a:off x="4572000" y="909050"/>
            <a:ext cx="3639600" cy="641100"/>
          </a:xfrm>
          <a:prstGeom prst="rect">
            <a:avLst/>
          </a:prstGeom>
        </p:spPr>
        <p:txBody>
          <a:bodyPr anchorCtr="0" anchor="b" bIns="91425" lIns="91425" spcFirstLastPara="1" rIns="91425" wrap="square" tIns="91425">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84" name="Google Shape;84;p6"/>
          <p:cNvSpPr txBox="1"/>
          <p:nvPr>
            <p:ph idx="1" type="body"/>
          </p:nvPr>
        </p:nvSpPr>
        <p:spPr>
          <a:xfrm>
            <a:off x="4572000" y="1525754"/>
            <a:ext cx="3639600" cy="2786100"/>
          </a:xfrm>
          <a:prstGeom prst="rect">
            <a:avLst/>
          </a:prstGeom>
        </p:spPr>
        <p:txBody>
          <a:bodyPr anchorCtr="0" anchor="t" bIns="91425" lIns="91425" spcFirstLastPara="1" rIns="91425" wrap="square" tIns="91425">
            <a:noAutofit/>
          </a:bodyPr>
          <a:lstStyle>
            <a:lvl1pPr indent="-355600" lvl="0" marL="457200" rtl="0">
              <a:spcBef>
                <a:spcPts val="600"/>
              </a:spcBef>
              <a:spcAft>
                <a:spcPts val="0"/>
              </a:spcAft>
              <a:buSzPts val="2000"/>
              <a:buChar char="◎"/>
              <a:defRPr sz="2000"/>
            </a:lvl1pPr>
            <a:lvl2pPr indent="-355600" lvl="1" marL="914400" rtl="0">
              <a:spcBef>
                <a:spcPts val="0"/>
              </a:spcBef>
              <a:spcAft>
                <a:spcPts val="0"/>
              </a:spcAft>
              <a:buSzPts val="2000"/>
              <a:buChar char="◉"/>
              <a:defRPr sz="2000"/>
            </a:lvl2pPr>
            <a:lvl3pPr indent="-355600" lvl="2" marL="1371600" rtl="0">
              <a:spcBef>
                <a:spcPts val="0"/>
              </a:spcBef>
              <a:spcAft>
                <a:spcPts val="0"/>
              </a:spcAft>
              <a:buSzPts val="2000"/>
              <a:buChar char="￮"/>
              <a:defRPr sz="2000"/>
            </a:lvl3pPr>
            <a:lvl4pPr indent="-355600" lvl="3" marL="1828800" rtl="0">
              <a:spcBef>
                <a:spcPts val="0"/>
              </a:spcBef>
              <a:spcAft>
                <a:spcPts val="0"/>
              </a:spcAft>
              <a:buSzPts val="2000"/>
              <a:buChar char="●"/>
              <a:defRPr sz="2000"/>
            </a:lvl4pPr>
            <a:lvl5pPr indent="-355600" lvl="4" marL="2286000" rtl="0">
              <a:spcBef>
                <a:spcPts val="0"/>
              </a:spcBef>
              <a:spcAft>
                <a:spcPts val="0"/>
              </a:spcAft>
              <a:buSzPts val="2000"/>
              <a:buChar char="○"/>
              <a:defRPr sz="2000"/>
            </a:lvl5pPr>
            <a:lvl6pPr indent="-355600" lvl="5" marL="2743200" rtl="0">
              <a:spcBef>
                <a:spcPts val="0"/>
              </a:spcBef>
              <a:spcAft>
                <a:spcPts val="0"/>
              </a:spcAft>
              <a:buSzPts val="2000"/>
              <a:buChar char="■"/>
              <a:defRPr sz="2000"/>
            </a:lvl6pPr>
            <a:lvl7pPr indent="-355600" lvl="6" marL="3200400" rtl="0">
              <a:spcBef>
                <a:spcPts val="0"/>
              </a:spcBef>
              <a:spcAft>
                <a:spcPts val="0"/>
              </a:spcAft>
              <a:buSzPts val="2000"/>
              <a:buChar char="●"/>
              <a:defRPr sz="2000"/>
            </a:lvl7pPr>
            <a:lvl8pPr indent="-355600" lvl="7" marL="3657600" rtl="0">
              <a:spcBef>
                <a:spcPts val="0"/>
              </a:spcBef>
              <a:spcAft>
                <a:spcPts val="0"/>
              </a:spcAft>
              <a:buSzPts val="2000"/>
              <a:buChar char="○"/>
              <a:defRPr sz="2000"/>
            </a:lvl8pPr>
            <a:lvl9pPr indent="-355600" lvl="8" marL="4114800" rtl="0">
              <a:spcBef>
                <a:spcPts val="0"/>
              </a:spcBef>
              <a:spcAft>
                <a:spcPts val="0"/>
              </a:spcAft>
              <a:buSzPts val="2000"/>
              <a:buChar char="■"/>
              <a:defRPr sz="2000"/>
            </a:lvl9pPr>
          </a:lstStyle>
          <a:p/>
        </p:txBody>
      </p:sp>
      <p:sp>
        <p:nvSpPr>
          <p:cNvPr id="85" name="Google Shape;85;p6"/>
          <p:cNvSpPr/>
          <p:nvPr/>
        </p:nvSpPr>
        <p:spPr>
          <a:xfrm>
            <a:off x="580275" y="751950"/>
            <a:ext cx="3639600" cy="3639600"/>
          </a:xfrm>
          <a:prstGeom prst="ellipse">
            <a:avLst/>
          </a:prstGeom>
          <a:solidFill>
            <a:srgbClr val="ED4A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6"/>
          <p:cNvSpPr/>
          <p:nvPr/>
        </p:nvSpPr>
        <p:spPr>
          <a:xfrm>
            <a:off x="-295650" y="-356450"/>
            <a:ext cx="1057800" cy="1057800"/>
          </a:xfrm>
          <a:prstGeom prst="ellipse">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6"/>
          <p:cNvSpPr/>
          <p:nvPr/>
        </p:nvSpPr>
        <p:spPr>
          <a:xfrm>
            <a:off x="2836600" y="179825"/>
            <a:ext cx="978600" cy="978600"/>
          </a:xfrm>
          <a:prstGeom prst="donut">
            <a:avLst>
              <a:gd fmla="val 39527" name="adj"/>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6"/>
          <p:cNvSpPr/>
          <p:nvPr/>
        </p:nvSpPr>
        <p:spPr>
          <a:xfrm>
            <a:off x="465975" y="3692750"/>
            <a:ext cx="1019400" cy="10194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6"/>
          <p:cNvSpPr/>
          <p:nvPr/>
        </p:nvSpPr>
        <p:spPr>
          <a:xfrm>
            <a:off x="1485375" y="4559750"/>
            <a:ext cx="361500" cy="361500"/>
          </a:xfrm>
          <a:prstGeom prst="donut">
            <a:avLst>
              <a:gd fmla="val 29951" name="adj"/>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6"/>
          <p:cNvSpPr/>
          <p:nvPr/>
        </p:nvSpPr>
        <p:spPr>
          <a:xfrm>
            <a:off x="2364800" y="346950"/>
            <a:ext cx="274200" cy="273900"/>
          </a:xfrm>
          <a:prstGeom prst="ellipse">
            <a:avLst/>
          </a:prstGeom>
          <a:solidFill>
            <a:srgbClr val="E8004C">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6"/>
          <p:cNvSpPr/>
          <p:nvPr/>
        </p:nvSpPr>
        <p:spPr>
          <a:xfrm>
            <a:off x="-472600" y="-533400"/>
            <a:ext cx="1411800" cy="1411800"/>
          </a:xfrm>
          <a:prstGeom prst="ellipse">
            <a:avLst/>
          </a:prstGeom>
          <a:noFill/>
          <a:ln cap="flat" cmpd="sng" w="9525">
            <a:solidFill>
              <a:srgbClr val="00ACC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6"/>
          <p:cNvSpPr/>
          <p:nvPr/>
        </p:nvSpPr>
        <p:spPr>
          <a:xfrm>
            <a:off x="2899000" y="242225"/>
            <a:ext cx="853800" cy="853800"/>
          </a:xfrm>
          <a:prstGeom prst="ellipse">
            <a:avLst/>
          </a:prstGeom>
          <a:noFill/>
          <a:ln cap="flat" cmpd="sng" w="9525">
            <a:solidFill>
              <a:srgbClr val="ED4A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6"/>
          <p:cNvSpPr/>
          <p:nvPr/>
        </p:nvSpPr>
        <p:spPr>
          <a:xfrm>
            <a:off x="1061150" y="142950"/>
            <a:ext cx="538500" cy="5382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6"/>
          <p:cNvSpPr txBox="1"/>
          <p:nvPr>
            <p:ph idx="12" type="sldNum"/>
          </p:nvPr>
        </p:nvSpPr>
        <p:spPr>
          <a:xfrm>
            <a:off x="8635625" y="4751625"/>
            <a:ext cx="469800" cy="3915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43" name="Shape 643"/>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95" name="Shape 95"/>
        <p:cNvGrpSpPr/>
        <p:nvPr/>
      </p:nvGrpSpPr>
      <p:grpSpPr>
        <a:xfrm>
          <a:off x="0" y="0"/>
          <a:ext cx="0" cy="0"/>
          <a:chOff x="0" y="0"/>
          <a:chExt cx="0" cy="0"/>
        </a:xfrm>
      </p:grpSpPr>
      <p:sp>
        <p:nvSpPr>
          <p:cNvPr id="96" name="Google Shape;96;p7"/>
          <p:cNvSpPr txBox="1"/>
          <p:nvPr>
            <p:ph type="title"/>
          </p:nvPr>
        </p:nvSpPr>
        <p:spPr>
          <a:xfrm>
            <a:off x="2935875" y="909050"/>
            <a:ext cx="5275500" cy="641100"/>
          </a:xfrm>
          <a:prstGeom prst="rect">
            <a:avLst/>
          </a:prstGeom>
        </p:spPr>
        <p:txBody>
          <a:bodyPr anchorCtr="0" anchor="b"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97" name="Google Shape;97;p7"/>
          <p:cNvSpPr txBox="1"/>
          <p:nvPr>
            <p:ph idx="1" type="body"/>
          </p:nvPr>
        </p:nvSpPr>
        <p:spPr>
          <a:xfrm>
            <a:off x="2935875" y="1550150"/>
            <a:ext cx="2560500" cy="3375900"/>
          </a:xfrm>
          <a:prstGeom prst="rect">
            <a:avLst/>
          </a:prstGeom>
        </p:spPr>
        <p:txBody>
          <a:bodyPr anchorCtr="0" anchor="t" bIns="91425" lIns="91425" spcFirstLastPara="1" rIns="91425" wrap="square" tIns="91425">
            <a:noAutofit/>
          </a:bodyPr>
          <a:lstStyle>
            <a:lvl1pPr indent="-342900" lvl="0" marL="457200">
              <a:spcBef>
                <a:spcPts val="600"/>
              </a:spcBef>
              <a:spcAft>
                <a:spcPts val="0"/>
              </a:spcAft>
              <a:buSzPts val="1800"/>
              <a:buChar char="◎"/>
              <a:defRPr sz="1800"/>
            </a:lvl1pPr>
            <a:lvl2pPr indent="-342900" lvl="1" marL="914400">
              <a:spcBef>
                <a:spcPts val="0"/>
              </a:spcBef>
              <a:spcAft>
                <a:spcPts val="0"/>
              </a:spcAft>
              <a:buSzPts val="1800"/>
              <a:buChar char="◉"/>
              <a:defRPr sz="1800"/>
            </a:lvl2pPr>
            <a:lvl3pPr indent="-342900" lvl="2" marL="1371600">
              <a:spcBef>
                <a:spcPts val="0"/>
              </a:spcBef>
              <a:spcAft>
                <a:spcPts val="0"/>
              </a:spcAft>
              <a:buSzPts val="1800"/>
              <a:buChar char="￮"/>
              <a:defRPr sz="1800"/>
            </a:lvl3pPr>
            <a:lvl4pPr indent="-342900" lvl="3" marL="1828800">
              <a:spcBef>
                <a:spcPts val="0"/>
              </a:spcBef>
              <a:spcAft>
                <a:spcPts val="0"/>
              </a:spcAft>
              <a:buSzPts val="1800"/>
              <a:buChar char="●"/>
              <a:defRPr sz="1800"/>
            </a:lvl4pPr>
            <a:lvl5pPr indent="-342900" lvl="4" marL="2286000">
              <a:spcBef>
                <a:spcPts val="0"/>
              </a:spcBef>
              <a:spcAft>
                <a:spcPts val="0"/>
              </a:spcAft>
              <a:buSzPts val="1800"/>
              <a:buChar char="○"/>
              <a:defRPr sz="1800"/>
            </a:lvl5pPr>
            <a:lvl6pPr indent="-342900" lvl="5" marL="2743200">
              <a:spcBef>
                <a:spcPts val="0"/>
              </a:spcBef>
              <a:spcAft>
                <a:spcPts val="0"/>
              </a:spcAft>
              <a:buSzPts val="1800"/>
              <a:buChar char="■"/>
              <a:defRPr sz="1800"/>
            </a:lvl6pPr>
            <a:lvl7pPr indent="-342900" lvl="6" marL="3200400">
              <a:spcBef>
                <a:spcPts val="0"/>
              </a:spcBef>
              <a:spcAft>
                <a:spcPts val="0"/>
              </a:spcAft>
              <a:buSzPts val="1800"/>
              <a:buChar char="●"/>
              <a:defRPr sz="1800"/>
            </a:lvl7pPr>
            <a:lvl8pPr indent="-342900" lvl="7" marL="3657600">
              <a:spcBef>
                <a:spcPts val="0"/>
              </a:spcBef>
              <a:spcAft>
                <a:spcPts val="0"/>
              </a:spcAft>
              <a:buSzPts val="1800"/>
              <a:buChar char="○"/>
              <a:defRPr sz="1800"/>
            </a:lvl8pPr>
            <a:lvl9pPr indent="-342900" lvl="8" marL="4114800">
              <a:spcBef>
                <a:spcPts val="0"/>
              </a:spcBef>
              <a:spcAft>
                <a:spcPts val="0"/>
              </a:spcAft>
              <a:buSzPts val="1800"/>
              <a:buChar char="■"/>
              <a:defRPr sz="1800"/>
            </a:lvl9pPr>
          </a:lstStyle>
          <a:p/>
        </p:txBody>
      </p:sp>
      <p:sp>
        <p:nvSpPr>
          <p:cNvPr id="98" name="Google Shape;98;p7"/>
          <p:cNvSpPr txBox="1"/>
          <p:nvPr>
            <p:ph idx="2" type="body"/>
          </p:nvPr>
        </p:nvSpPr>
        <p:spPr>
          <a:xfrm>
            <a:off x="5650849" y="1550150"/>
            <a:ext cx="2560500" cy="3375900"/>
          </a:xfrm>
          <a:prstGeom prst="rect">
            <a:avLst/>
          </a:prstGeom>
        </p:spPr>
        <p:txBody>
          <a:bodyPr anchorCtr="0" anchor="t" bIns="91425" lIns="91425" spcFirstLastPara="1" rIns="91425" wrap="square" tIns="91425">
            <a:noAutofit/>
          </a:bodyPr>
          <a:lstStyle>
            <a:lvl1pPr indent="-342900" lvl="0" marL="457200">
              <a:spcBef>
                <a:spcPts val="600"/>
              </a:spcBef>
              <a:spcAft>
                <a:spcPts val="0"/>
              </a:spcAft>
              <a:buSzPts val="1800"/>
              <a:buChar char="◎"/>
              <a:defRPr sz="1800"/>
            </a:lvl1pPr>
            <a:lvl2pPr indent="-342900" lvl="1" marL="914400">
              <a:spcBef>
                <a:spcPts val="0"/>
              </a:spcBef>
              <a:spcAft>
                <a:spcPts val="0"/>
              </a:spcAft>
              <a:buSzPts val="1800"/>
              <a:buChar char="◉"/>
              <a:defRPr sz="1800"/>
            </a:lvl2pPr>
            <a:lvl3pPr indent="-342900" lvl="2" marL="1371600">
              <a:spcBef>
                <a:spcPts val="0"/>
              </a:spcBef>
              <a:spcAft>
                <a:spcPts val="0"/>
              </a:spcAft>
              <a:buSzPts val="1800"/>
              <a:buChar char="￮"/>
              <a:defRPr sz="1800"/>
            </a:lvl3pPr>
            <a:lvl4pPr indent="-342900" lvl="3" marL="1828800">
              <a:spcBef>
                <a:spcPts val="0"/>
              </a:spcBef>
              <a:spcAft>
                <a:spcPts val="0"/>
              </a:spcAft>
              <a:buSzPts val="1800"/>
              <a:buChar char="●"/>
              <a:defRPr sz="1800"/>
            </a:lvl4pPr>
            <a:lvl5pPr indent="-342900" lvl="4" marL="2286000">
              <a:spcBef>
                <a:spcPts val="0"/>
              </a:spcBef>
              <a:spcAft>
                <a:spcPts val="0"/>
              </a:spcAft>
              <a:buSzPts val="1800"/>
              <a:buChar char="○"/>
              <a:defRPr sz="1800"/>
            </a:lvl5pPr>
            <a:lvl6pPr indent="-342900" lvl="5" marL="2743200">
              <a:spcBef>
                <a:spcPts val="0"/>
              </a:spcBef>
              <a:spcAft>
                <a:spcPts val="0"/>
              </a:spcAft>
              <a:buSzPts val="1800"/>
              <a:buChar char="■"/>
              <a:defRPr sz="1800"/>
            </a:lvl6pPr>
            <a:lvl7pPr indent="-342900" lvl="6" marL="3200400">
              <a:spcBef>
                <a:spcPts val="0"/>
              </a:spcBef>
              <a:spcAft>
                <a:spcPts val="0"/>
              </a:spcAft>
              <a:buSzPts val="1800"/>
              <a:buChar char="●"/>
              <a:defRPr sz="1800"/>
            </a:lvl7pPr>
            <a:lvl8pPr indent="-342900" lvl="7" marL="3657600">
              <a:spcBef>
                <a:spcPts val="0"/>
              </a:spcBef>
              <a:spcAft>
                <a:spcPts val="0"/>
              </a:spcAft>
              <a:buSzPts val="1800"/>
              <a:buChar char="○"/>
              <a:defRPr sz="1800"/>
            </a:lvl8pPr>
            <a:lvl9pPr indent="-342900" lvl="8" marL="4114800">
              <a:spcBef>
                <a:spcPts val="0"/>
              </a:spcBef>
              <a:spcAft>
                <a:spcPts val="0"/>
              </a:spcAft>
              <a:buSzPts val="1800"/>
              <a:buChar char="■"/>
              <a:defRPr sz="1800"/>
            </a:lvl9pPr>
          </a:lstStyle>
          <a:p/>
        </p:txBody>
      </p:sp>
      <p:sp>
        <p:nvSpPr>
          <p:cNvPr id="99" name="Google Shape;99;p7"/>
          <p:cNvSpPr/>
          <p:nvPr/>
        </p:nvSpPr>
        <p:spPr>
          <a:xfrm>
            <a:off x="-358950" y="2194400"/>
            <a:ext cx="2347200" cy="2347200"/>
          </a:xfrm>
          <a:prstGeom prst="donut">
            <a:avLst>
              <a:gd fmla="val 36789" name="adj"/>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7"/>
          <p:cNvSpPr/>
          <p:nvPr/>
        </p:nvSpPr>
        <p:spPr>
          <a:xfrm>
            <a:off x="198450" y="-321125"/>
            <a:ext cx="978600" cy="978600"/>
          </a:xfrm>
          <a:prstGeom prst="ellipse">
            <a:avLst/>
          </a:prstGeom>
          <a:noFill/>
          <a:ln cap="flat" cmpd="sng" w="9525">
            <a:solidFill>
              <a:srgbClr val="E8004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7"/>
          <p:cNvSpPr/>
          <p:nvPr/>
        </p:nvSpPr>
        <p:spPr>
          <a:xfrm>
            <a:off x="198450" y="420475"/>
            <a:ext cx="657600" cy="657600"/>
          </a:xfrm>
          <a:prstGeom prst="ellipse">
            <a:avLst/>
          </a:prstGeom>
          <a:solidFill>
            <a:srgbClr val="ED4A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7"/>
          <p:cNvSpPr/>
          <p:nvPr/>
        </p:nvSpPr>
        <p:spPr>
          <a:xfrm>
            <a:off x="1177051" y="657475"/>
            <a:ext cx="846900" cy="846900"/>
          </a:xfrm>
          <a:prstGeom prst="donut">
            <a:avLst>
              <a:gd fmla="val 22275" name="adj"/>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7"/>
          <p:cNvSpPr/>
          <p:nvPr/>
        </p:nvSpPr>
        <p:spPr>
          <a:xfrm>
            <a:off x="887650" y="4142300"/>
            <a:ext cx="1207800" cy="1207800"/>
          </a:xfrm>
          <a:prstGeom prst="ellipse">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7"/>
          <p:cNvSpPr/>
          <p:nvPr/>
        </p:nvSpPr>
        <p:spPr>
          <a:xfrm>
            <a:off x="153675" y="4799600"/>
            <a:ext cx="550500" cy="550500"/>
          </a:xfrm>
          <a:prstGeom prst="donut">
            <a:avLst>
              <a:gd fmla="val 18606" name="adj"/>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7"/>
          <p:cNvSpPr/>
          <p:nvPr/>
        </p:nvSpPr>
        <p:spPr>
          <a:xfrm>
            <a:off x="1172525" y="1696950"/>
            <a:ext cx="304800" cy="3048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7"/>
          <p:cNvSpPr/>
          <p:nvPr/>
        </p:nvSpPr>
        <p:spPr>
          <a:xfrm>
            <a:off x="7844250" y="619275"/>
            <a:ext cx="550500" cy="5505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7"/>
          <p:cNvSpPr/>
          <p:nvPr/>
        </p:nvSpPr>
        <p:spPr>
          <a:xfrm>
            <a:off x="7515500" y="-72500"/>
            <a:ext cx="397500" cy="397500"/>
          </a:xfrm>
          <a:prstGeom prst="donut">
            <a:avLst>
              <a:gd fmla="val 30568" name="adj"/>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7"/>
          <p:cNvSpPr/>
          <p:nvPr/>
        </p:nvSpPr>
        <p:spPr>
          <a:xfrm>
            <a:off x="8651500" y="1030850"/>
            <a:ext cx="304800" cy="304800"/>
          </a:xfrm>
          <a:prstGeom prst="ellipse">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7"/>
          <p:cNvSpPr/>
          <p:nvPr/>
        </p:nvSpPr>
        <p:spPr>
          <a:xfrm>
            <a:off x="8097900" y="167450"/>
            <a:ext cx="741600" cy="741600"/>
          </a:xfrm>
          <a:prstGeom prst="donut">
            <a:avLst>
              <a:gd fmla="val 8064" name="adj"/>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7"/>
          <p:cNvSpPr/>
          <p:nvPr/>
        </p:nvSpPr>
        <p:spPr>
          <a:xfrm>
            <a:off x="8394750" y="1504375"/>
            <a:ext cx="188100" cy="1881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7"/>
          <p:cNvSpPr/>
          <p:nvPr/>
        </p:nvSpPr>
        <p:spPr>
          <a:xfrm>
            <a:off x="-205625" y="2347725"/>
            <a:ext cx="2040600" cy="2040600"/>
          </a:xfrm>
          <a:prstGeom prst="ellipse">
            <a:avLst/>
          </a:prstGeom>
          <a:noFill/>
          <a:ln cap="flat" cmpd="sng" w="9525">
            <a:solidFill>
              <a:srgbClr val="65BB4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7"/>
          <p:cNvSpPr/>
          <p:nvPr/>
        </p:nvSpPr>
        <p:spPr>
          <a:xfrm>
            <a:off x="305125" y="-214450"/>
            <a:ext cx="765300" cy="765300"/>
          </a:xfrm>
          <a:prstGeom prst="ellipse">
            <a:avLst/>
          </a:prstGeom>
          <a:solidFill>
            <a:srgbClr val="E8004C">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7"/>
          <p:cNvSpPr/>
          <p:nvPr/>
        </p:nvSpPr>
        <p:spPr>
          <a:xfrm>
            <a:off x="8532600" y="911950"/>
            <a:ext cx="542700" cy="542700"/>
          </a:xfrm>
          <a:prstGeom prst="ellipse">
            <a:avLst/>
          </a:prstGeom>
          <a:noFill/>
          <a:ln cap="flat" cmpd="sng" w="9525">
            <a:solidFill>
              <a:srgbClr val="F8BB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7"/>
          <p:cNvSpPr txBox="1"/>
          <p:nvPr>
            <p:ph idx="12" type="sldNum"/>
          </p:nvPr>
        </p:nvSpPr>
        <p:spPr>
          <a:xfrm>
            <a:off x="8635625" y="4751625"/>
            <a:ext cx="469800" cy="3915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115" name="Shape 115"/>
        <p:cNvGrpSpPr/>
        <p:nvPr/>
      </p:nvGrpSpPr>
      <p:grpSpPr>
        <a:xfrm>
          <a:off x="0" y="0"/>
          <a:ext cx="0" cy="0"/>
          <a:chOff x="0" y="0"/>
          <a:chExt cx="0" cy="0"/>
        </a:xfrm>
      </p:grpSpPr>
      <p:sp>
        <p:nvSpPr>
          <p:cNvPr id="116" name="Google Shape;116;p8"/>
          <p:cNvSpPr/>
          <p:nvPr/>
        </p:nvSpPr>
        <p:spPr>
          <a:xfrm>
            <a:off x="8638525" y="1472600"/>
            <a:ext cx="978600" cy="978600"/>
          </a:xfrm>
          <a:prstGeom prst="ellipse">
            <a:avLst/>
          </a:prstGeom>
          <a:noFill/>
          <a:ln cap="flat" cmpd="sng" w="9525">
            <a:solidFill>
              <a:srgbClr val="ED4A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8"/>
          <p:cNvSpPr txBox="1"/>
          <p:nvPr>
            <p:ph type="title"/>
          </p:nvPr>
        </p:nvSpPr>
        <p:spPr>
          <a:xfrm>
            <a:off x="2935875" y="909050"/>
            <a:ext cx="5275500" cy="641100"/>
          </a:xfrm>
          <a:prstGeom prst="rect">
            <a:avLst/>
          </a:prstGeom>
        </p:spPr>
        <p:txBody>
          <a:bodyPr anchorCtr="0" anchor="b" bIns="91425" lIns="91425" spcFirstLastPara="1" rIns="91425" wrap="square" tIns="91425">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118" name="Google Shape;118;p8"/>
          <p:cNvSpPr txBox="1"/>
          <p:nvPr>
            <p:ph idx="1" type="body"/>
          </p:nvPr>
        </p:nvSpPr>
        <p:spPr>
          <a:xfrm>
            <a:off x="2935875" y="1550150"/>
            <a:ext cx="1700400" cy="33756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119" name="Google Shape;119;p8"/>
          <p:cNvSpPr txBox="1"/>
          <p:nvPr>
            <p:ph idx="2" type="body"/>
          </p:nvPr>
        </p:nvSpPr>
        <p:spPr>
          <a:xfrm>
            <a:off x="4723373" y="1550150"/>
            <a:ext cx="1700400" cy="33756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120" name="Google Shape;120;p8"/>
          <p:cNvSpPr txBox="1"/>
          <p:nvPr>
            <p:ph idx="3" type="body"/>
          </p:nvPr>
        </p:nvSpPr>
        <p:spPr>
          <a:xfrm>
            <a:off x="6510871" y="1550150"/>
            <a:ext cx="1700400" cy="33756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121" name="Google Shape;121;p8"/>
          <p:cNvSpPr/>
          <p:nvPr/>
        </p:nvSpPr>
        <p:spPr>
          <a:xfrm>
            <a:off x="1016475" y="2981600"/>
            <a:ext cx="440400" cy="440400"/>
          </a:xfrm>
          <a:prstGeom prst="ellipse">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8"/>
          <p:cNvSpPr/>
          <p:nvPr/>
        </p:nvSpPr>
        <p:spPr>
          <a:xfrm>
            <a:off x="-68725" y="3346150"/>
            <a:ext cx="819600" cy="819600"/>
          </a:xfrm>
          <a:prstGeom prst="ellipse">
            <a:avLst/>
          </a:prstGeom>
          <a:noFill/>
          <a:ln cap="flat" cmpd="sng" w="9525">
            <a:solidFill>
              <a:srgbClr val="00D1C6"/>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8"/>
          <p:cNvSpPr/>
          <p:nvPr/>
        </p:nvSpPr>
        <p:spPr>
          <a:xfrm>
            <a:off x="1361475" y="140725"/>
            <a:ext cx="862800" cy="863400"/>
          </a:xfrm>
          <a:prstGeom prst="donut">
            <a:avLst>
              <a:gd fmla="val 43200" name="adj"/>
            </a:avLst>
          </a:prstGeom>
          <a:solidFill>
            <a:srgbClr val="E8004C">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8"/>
          <p:cNvSpPr/>
          <p:nvPr/>
        </p:nvSpPr>
        <p:spPr>
          <a:xfrm>
            <a:off x="1438125" y="3422000"/>
            <a:ext cx="1062000" cy="1062000"/>
          </a:xfrm>
          <a:prstGeom prst="donut">
            <a:avLst>
              <a:gd fmla="val 9905" name="adj"/>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8"/>
          <p:cNvSpPr/>
          <p:nvPr/>
        </p:nvSpPr>
        <p:spPr>
          <a:xfrm>
            <a:off x="2059425" y="1112475"/>
            <a:ext cx="304800" cy="304800"/>
          </a:xfrm>
          <a:prstGeom prst="ellipse">
            <a:avLst/>
          </a:prstGeom>
          <a:solidFill>
            <a:srgbClr val="ED4A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8"/>
          <p:cNvSpPr/>
          <p:nvPr/>
        </p:nvSpPr>
        <p:spPr>
          <a:xfrm>
            <a:off x="8723500" y="270225"/>
            <a:ext cx="550500" cy="550500"/>
          </a:xfrm>
          <a:prstGeom prst="ellipse">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8"/>
          <p:cNvSpPr/>
          <p:nvPr/>
        </p:nvSpPr>
        <p:spPr>
          <a:xfrm>
            <a:off x="8546800" y="608625"/>
            <a:ext cx="397500" cy="397500"/>
          </a:xfrm>
          <a:prstGeom prst="donut">
            <a:avLst>
              <a:gd fmla="val 8754" name="adj"/>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8"/>
          <p:cNvSpPr/>
          <p:nvPr/>
        </p:nvSpPr>
        <p:spPr>
          <a:xfrm>
            <a:off x="8211275" y="1152650"/>
            <a:ext cx="397500" cy="397500"/>
          </a:xfrm>
          <a:prstGeom prst="ellipse">
            <a:avLst/>
          </a:prstGeom>
          <a:solidFill>
            <a:srgbClr val="ED4A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8"/>
          <p:cNvSpPr/>
          <p:nvPr/>
        </p:nvSpPr>
        <p:spPr>
          <a:xfrm>
            <a:off x="7599600" y="-275250"/>
            <a:ext cx="741600" cy="741600"/>
          </a:xfrm>
          <a:prstGeom prst="donut">
            <a:avLst>
              <a:gd fmla="val 39163" name="adj"/>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8"/>
          <p:cNvSpPr/>
          <p:nvPr/>
        </p:nvSpPr>
        <p:spPr>
          <a:xfrm>
            <a:off x="9033775" y="1867850"/>
            <a:ext cx="188100" cy="188100"/>
          </a:xfrm>
          <a:prstGeom prst="ellipse">
            <a:avLst/>
          </a:prstGeom>
          <a:solidFill>
            <a:srgbClr val="E8004C">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8"/>
          <p:cNvSpPr/>
          <p:nvPr/>
        </p:nvSpPr>
        <p:spPr>
          <a:xfrm>
            <a:off x="-480225" y="243625"/>
            <a:ext cx="2347200" cy="2347200"/>
          </a:xfrm>
          <a:prstGeom prst="donut">
            <a:avLst>
              <a:gd fmla="val 21094" name="adj"/>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8"/>
          <p:cNvSpPr/>
          <p:nvPr/>
        </p:nvSpPr>
        <p:spPr>
          <a:xfrm>
            <a:off x="1016475" y="4091700"/>
            <a:ext cx="1207800" cy="1207800"/>
          </a:xfrm>
          <a:prstGeom prst="ellipse">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8"/>
          <p:cNvSpPr/>
          <p:nvPr/>
        </p:nvSpPr>
        <p:spPr>
          <a:xfrm>
            <a:off x="204075" y="927925"/>
            <a:ext cx="978600" cy="978600"/>
          </a:xfrm>
          <a:prstGeom prst="ellipse">
            <a:avLst/>
          </a:prstGeom>
          <a:noFill/>
          <a:ln cap="flat" cmpd="sng" w="9525">
            <a:solidFill>
              <a:srgbClr val="BBCD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8"/>
          <p:cNvSpPr txBox="1"/>
          <p:nvPr>
            <p:ph idx="12" type="sldNum"/>
          </p:nvPr>
        </p:nvSpPr>
        <p:spPr>
          <a:xfrm>
            <a:off x="8635625" y="4751625"/>
            <a:ext cx="469800" cy="3915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5" name="Shape 135"/>
        <p:cNvGrpSpPr/>
        <p:nvPr/>
      </p:nvGrpSpPr>
      <p:grpSpPr>
        <a:xfrm>
          <a:off x="0" y="0"/>
          <a:ext cx="0" cy="0"/>
          <a:chOff x="0" y="0"/>
          <a:chExt cx="0" cy="0"/>
        </a:xfrm>
      </p:grpSpPr>
      <p:sp>
        <p:nvSpPr>
          <p:cNvPr id="136" name="Google Shape;136;p9"/>
          <p:cNvSpPr txBox="1"/>
          <p:nvPr>
            <p:ph type="title"/>
          </p:nvPr>
        </p:nvSpPr>
        <p:spPr>
          <a:xfrm>
            <a:off x="2935875" y="909050"/>
            <a:ext cx="5275500" cy="641100"/>
          </a:xfrm>
          <a:prstGeom prst="rect">
            <a:avLst/>
          </a:prstGeom>
        </p:spPr>
        <p:txBody>
          <a:bodyPr anchorCtr="0" anchor="b" bIns="91425" lIns="91425" spcFirstLastPara="1" rIns="91425" wrap="square" tIns="91425">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137" name="Google Shape;137;p9"/>
          <p:cNvSpPr/>
          <p:nvPr/>
        </p:nvSpPr>
        <p:spPr>
          <a:xfrm>
            <a:off x="1280688" y="3669150"/>
            <a:ext cx="206100" cy="2061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9"/>
          <p:cNvSpPr/>
          <p:nvPr/>
        </p:nvSpPr>
        <p:spPr>
          <a:xfrm>
            <a:off x="180500" y="4023250"/>
            <a:ext cx="1370700" cy="13707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9"/>
          <p:cNvSpPr/>
          <p:nvPr/>
        </p:nvSpPr>
        <p:spPr>
          <a:xfrm>
            <a:off x="246046" y="3213146"/>
            <a:ext cx="456000" cy="456000"/>
          </a:xfrm>
          <a:prstGeom prst="ellipse">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9"/>
          <p:cNvSpPr/>
          <p:nvPr/>
        </p:nvSpPr>
        <p:spPr>
          <a:xfrm>
            <a:off x="71500" y="3038600"/>
            <a:ext cx="804900" cy="804900"/>
          </a:xfrm>
          <a:prstGeom prst="ellipse">
            <a:avLst/>
          </a:prstGeom>
          <a:noFill/>
          <a:ln cap="flat" cmpd="sng" w="9525">
            <a:solidFill>
              <a:srgbClr val="65BB4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9"/>
          <p:cNvSpPr/>
          <p:nvPr/>
        </p:nvSpPr>
        <p:spPr>
          <a:xfrm>
            <a:off x="1280700" y="1608475"/>
            <a:ext cx="1043400" cy="1044000"/>
          </a:xfrm>
          <a:prstGeom prst="donut">
            <a:avLst>
              <a:gd fmla="val 43200" name="adj"/>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9"/>
          <p:cNvSpPr/>
          <p:nvPr/>
        </p:nvSpPr>
        <p:spPr>
          <a:xfrm>
            <a:off x="1640475" y="-201875"/>
            <a:ext cx="750300" cy="750300"/>
          </a:xfrm>
          <a:prstGeom prst="ellipse">
            <a:avLst/>
          </a:prstGeom>
          <a:solidFill>
            <a:srgbClr val="ED4A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9"/>
          <p:cNvSpPr/>
          <p:nvPr/>
        </p:nvSpPr>
        <p:spPr>
          <a:xfrm>
            <a:off x="-480225" y="243625"/>
            <a:ext cx="2347200" cy="2347200"/>
          </a:xfrm>
          <a:prstGeom prst="donut">
            <a:avLst>
              <a:gd fmla="val 6129" name="adj"/>
            </a:avLst>
          </a:prstGeom>
          <a:solidFill>
            <a:srgbClr val="E8004C">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9"/>
          <p:cNvSpPr/>
          <p:nvPr/>
        </p:nvSpPr>
        <p:spPr>
          <a:xfrm>
            <a:off x="-222975" y="500875"/>
            <a:ext cx="1832700" cy="1832700"/>
          </a:xfrm>
          <a:prstGeom prst="ellipse">
            <a:avLst/>
          </a:prstGeom>
          <a:noFill/>
          <a:ln cap="flat" cmpd="sng" w="9525">
            <a:solidFill>
              <a:srgbClr val="ED4A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9"/>
          <p:cNvSpPr/>
          <p:nvPr/>
        </p:nvSpPr>
        <p:spPr>
          <a:xfrm>
            <a:off x="1280700" y="3950125"/>
            <a:ext cx="750300" cy="750300"/>
          </a:xfrm>
          <a:prstGeom prst="ellipse">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9"/>
          <p:cNvSpPr/>
          <p:nvPr/>
        </p:nvSpPr>
        <p:spPr>
          <a:xfrm>
            <a:off x="7913000" y="600225"/>
            <a:ext cx="550500" cy="5505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9"/>
          <p:cNvSpPr/>
          <p:nvPr/>
        </p:nvSpPr>
        <p:spPr>
          <a:xfrm>
            <a:off x="8703400" y="1608475"/>
            <a:ext cx="287100" cy="287100"/>
          </a:xfrm>
          <a:prstGeom prst="donut">
            <a:avLst>
              <a:gd fmla="val 18608" name="adj"/>
            </a:avLst>
          </a:prstGeom>
          <a:solidFill>
            <a:srgbClr val="ED4A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9"/>
          <p:cNvSpPr/>
          <p:nvPr/>
        </p:nvSpPr>
        <p:spPr>
          <a:xfrm>
            <a:off x="8809377" y="886439"/>
            <a:ext cx="416400" cy="416400"/>
          </a:xfrm>
          <a:prstGeom prst="ellipse">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9"/>
          <p:cNvSpPr/>
          <p:nvPr/>
        </p:nvSpPr>
        <p:spPr>
          <a:xfrm>
            <a:off x="8118000" y="-244550"/>
            <a:ext cx="741600" cy="741600"/>
          </a:xfrm>
          <a:prstGeom prst="donut">
            <a:avLst>
              <a:gd fmla="val 37879" name="adj"/>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9"/>
          <p:cNvSpPr/>
          <p:nvPr/>
        </p:nvSpPr>
        <p:spPr>
          <a:xfrm>
            <a:off x="7813725" y="312775"/>
            <a:ext cx="188100" cy="1881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9"/>
          <p:cNvSpPr/>
          <p:nvPr/>
        </p:nvSpPr>
        <p:spPr>
          <a:xfrm>
            <a:off x="8646900" y="723963"/>
            <a:ext cx="741600" cy="741600"/>
          </a:xfrm>
          <a:prstGeom prst="ellipse">
            <a:avLst/>
          </a:prstGeom>
          <a:noFill/>
          <a:ln cap="flat" cmpd="sng" w="9525">
            <a:solidFill>
              <a:srgbClr val="F8BB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9"/>
          <p:cNvSpPr txBox="1"/>
          <p:nvPr>
            <p:ph idx="12" type="sldNum"/>
          </p:nvPr>
        </p:nvSpPr>
        <p:spPr>
          <a:xfrm>
            <a:off x="8635625" y="4751625"/>
            <a:ext cx="469800" cy="3915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53" name="Shape 153"/>
        <p:cNvGrpSpPr/>
        <p:nvPr/>
      </p:nvGrpSpPr>
      <p:grpSpPr>
        <a:xfrm>
          <a:off x="0" y="0"/>
          <a:ext cx="0" cy="0"/>
          <a:chOff x="0" y="0"/>
          <a:chExt cx="0" cy="0"/>
        </a:xfrm>
      </p:grpSpPr>
      <p:sp>
        <p:nvSpPr>
          <p:cNvPr id="154" name="Google Shape;154;p10"/>
          <p:cNvSpPr/>
          <p:nvPr/>
        </p:nvSpPr>
        <p:spPr>
          <a:xfrm>
            <a:off x="1197475" y="-802775"/>
            <a:ext cx="6749100" cy="6749100"/>
          </a:xfrm>
          <a:prstGeom prst="ellipse">
            <a:avLst/>
          </a:prstGeom>
          <a:noFill/>
          <a:ln cap="flat" cmpd="sng" w="9525">
            <a:solidFill>
              <a:srgbClr val="A1BE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0"/>
          <p:cNvSpPr txBox="1"/>
          <p:nvPr>
            <p:ph idx="1" type="body"/>
          </p:nvPr>
        </p:nvSpPr>
        <p:spPr>
          <a:xfrm>
            <a:off x="1246225" y="4177700"/>
            <a:ext cx="6651600" cy="519600"/>
          </a:xfrm>
          <a:prstGeom prst="rect">
            <a:avLst/>
          </a:prstGeom>
        </p:spPr>
        <p:txBody>
          <a:bodyPr anchorCtr="0" anchor="t" bIns="91425" lIns="91425" spcFirstLastPara="1" rIns="91425" wrap="square" tIns="91425">
            <a:noAutofit/>
          </a:bodyPr>
          <a:lstStyle>
            <a:lvl1pPr indent="-228600" lvl="0" marL="457200" algn="ctr">
              <a:spcBef>
                <a:spcPts val="360"/>
              </a:spcBef>
              <a:spcAft>
                <a:spcPts val="0"/>
              </a:spcAft>
              <a:buSzPts val="1600"/>
              <a:buNone/>
              <a:defRPr sz="1600"/>
            </a:lvl1pPr>
          </a:lstStyle>
          <a:p/>
        </p:txBody>
      </p:sp>
      <p:sp>
        <p:nvSpPr>
          <p:cNvPr id="156" name="Google Shape;156;p10"/>
          <p:cNvSpPr/>
          <p:nvPr/>
        </p:nvSpPr>
        <p:spPr>
          <a:xfrm rot="10800000">
            <a:off x="8705950" y="3777263"/>
            <a:ext cx="617400" cy="6174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0"/>
          <p:cNvSpPr/>
          <p:nvPr/>
        </p:nvSpPr>
        <p:spPr>
          <a:xfrm rot="10800000">
            <a:off x="608750" y="841361"/>
            <a:ext cx="515400" cy="515400"/>
          </a:xfrm>
          <a:prstGeom prst="donut">
            <a:avLst>
              <a:gd fmla="val 18608" name="adj"/>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0"/>
          <p:cNvSpPr/>
          <p:nvPr/>
        </p:nvSpPr>
        <p:spPr>
          <a:xfrm rot="10800000">
            <a:off x="8195021" y="4553300"/>
            <a:ext cx="831600" cy="831600"/>
          </a:xfrm>
          <a:prstGeom prst="donut">
            <a:avLst>
              <a:gd fmla="val 37879" name="adj"/>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0"/>
          <p:cNvSpPr/>
          <p:nvPr/>
        </p:nvSpPr>
        <p:spPr>
          <a:xfrm rot="10800000">
            <a:off x="8458384" y="4183763"/>
            <a:ext cx="210900" cy="2109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0"/>
          <p:cNvSpPr/>
          <p:nvPr/>
        </p:nvSpPr>
        <p:spPr>
          <a:xfrm rot="10800000">
            <a:off x="-153147" y="-444547"/>
            <a:ext cx="1128300" cy="1128300"/>
          </a:xfrm>
          <a:prstGeom prst="ellipse">
            <a:avLst/>
          </a:prstGeom>
          <a:noFill/>
          <a:ln cap="flat" cmpd="sng" w="9525">
            <a:solidFill>
              <a:srgbClr val="ED4A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0"/>
          <p:cNvSpPr/>
          <p:nvPr/>
        </p:nvSpPr>
        <p:spPr>
          <a:xfrm rot="10800000">
            <a:off x="8012016" y="133391"/>
            <a:ext cx="434700" cy="434700"/>
          </a:xfrm>
          <a:prstGeom prst="donut">
            <a:avLst>
              <a:gd fmla="val 8754" name="adj"/>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0"/>
          <p:cNvSpPr/>
          <p:nvPr/>
        </p:nvSpPr>
        <p:spPr>
          <a:xfrm rot="10800000">
            <a:off x="-73577" y="841500"/>
            <a:ext cx="330900" cy="330900"/>
          </a:xfrm>
          <a:prstGeom prst="ellipse">
            <a:avLst/>
          </a:prstGeom>
          <a:solidFill>
            <a:srgbClr val="ED4A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0"/>
          <p:cNvSpPr/>
          <p:nvPr/>
        </p:nvSpPr>
        <p:spPr>
          <a:xfrm rot="10800000">
            <a:off x="8512150" y="133404"/>
            <a:ext cx="811200" cy="811200"/>
          </a:xfrm>
          <a:prstGeom prst="donut">
            <a:avLst>
              <a:gd fmla="val 39163" name="adj"/>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0"/>
          <p:cNvSpPr/>
          <p:nvPr/>
        </p:nvSpPr>
        <p:spPr>
          <a:xfrm rot="10800000">
            <a:off x="117998" y="-173402"/>
            <a:ext cx="586200" cy="586200"/>
          </a:xfrm>
          <a:prstGeom prst="ellipse">
            <a:avLst/>
          </a:prstGeom>
          <a:solidFill>
            <a:srgbClr val="E8004C">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0"/>
          <p:cNvSpPr/>
          <p:nvPr/>
        </p:nvSpPr>
        <p:spPr>
          <a:xfrm rot="10800000">
            <a:off x="748825" y="4695050"/>
            <a:ext cx="345000" cy="345000"/>
          </a:xfrm>
          <a:prstGeom prst="donut">
            <a:avLst>
              <a:gd fmla="val 30568" name="adj"/>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0"/>
          <p:cNvSpPr/>
          <p:nvPr/>
        </p:nvSpPr>
        <p:spPr>
          <a:xfrm rot="10800000">
            <a:off x="-107786" y="4259033"/>
            <a:ext cx="663000" cy="663000"/>
          </a:xfrm>
          <a:prstGeom prst="ellipse">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0"/>
          <p:cNvSpPr/>
          <p:nvPr/>
        </p:nvSpPr>
        <p:spPr>
          <a:xfrm rot="10800000">
            <a:off x="-316662" y="3443534"/>
            <a:ext cx="506100" cy="5061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0"/>
          <p:cNvSpPr/>
          <p:nvPr/>
        </p:nvSpPr>
        <p:spPr>
          <a:xfrm rot="10800000">
            <a:off x="-226170" y="4140650"/>
            <a:ext cx="899400" cy="899400"/>
          </a:xfrm>
          <a:prstGeom prst="ellipse">
            <a:avLst/>
          </a:prstGeom>
          <a:noFill/>
          <a:ln cap="flat" cmpd="sng" w="9525">
            <a:solidFill>
              <a:srgbClr val="F8BB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0"/>
          <p:cNvSpPr/>
          <p:nvPr/>
        </p:nvSpPr>
        <p:spPr>
          <a:xfrm rot="10800000">
            <a:off x="8700641" y="1100250"/>
            <a:ext cx="333300" cy="3333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0"/>
          <p:cNvSpPr txBox="1"/>
          <p:nvPr>
            <p:ph idx="12" type="sldNum"/>
          </p:nvPr>
        </p:nvSpPr>
        <p:spPr>
          <a:xfrm>
            <a:off x="4337100" y="4751625"/>
            <a:ext cx="469800" cy="391500"/>
          </a:xfrm>
          <a:prstGeom prst="rect">
            <a:avLst/>
          </a:prstGeom>
        </p:spPr>
        <p:txBody>
          <a:bodyPr anchorCtr="0" anchor="t" bIns="91425" lIns="91425" spcFirstLastPara="1" rIns="91425" wrap="square" tIns="91425">
            <a:noAutofit/>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5" Type="http://schemas.openxmlformats.org/officeDocument/2006/relationships/theme" Target="../theme/theme1.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9.jpg"/><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9" Type="http://schemas.openxmlformats.org/officeDocument/2006/relationships/slideLayout" Target="../slideLayouts/slideLayout43.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11" Type="http://schemas.openxmlformats.org/officeDocument/2006/relationships/slideLayout" Target="../slideLayouts/slideLayout45.xml"/><Relationship Id="rId10" Type="http://schemas.openxmlformats.org/officeDocument/2006/relationships/slideLayout" Target="../slideLayouts/slideLayout44.xml"/><Relationship Id="rId13" Type="http://schemas.openxmlformats.org/officeDocument/2006/relationships/slideLayout" Target="../slideLayouts/slideLayout47.xml"/><Relationship Id="rId12" Type="http://schemas.openxmlformats.org/officeDocument/2006/relationships/slideLayout" Target="../slideLayouts/slideLayout46.xml"/><Relationship Id="rId15" Type="http://schemas.openxmlformats.org/officeDocument/2006/relationships/slideLayout" Target="../slideLayouts/slideLayout49.xml"/><Relationship Id="rId14" Type="http://schemas.openxmlformats.org/officeDocument/2006/relationships/slideLayout" Target="../slideLayouts/slideLayout48.xml"/><Relationship Id="rId17" Type="http://schemas.openxmlformats.org/officeDocument/2006/relationships/theme" Target="../theme/theme3.xml"/><Relationship Id="rId16"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935875" y="909050"/>
            <a:ext cx="5275500" cy="6411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1pPr>
            <a:lvl2pPr lvl="1">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2pPr>
            <a:lvl3pPr lvl="2">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3pPr>
            <a:lvl4pPr lvl="3">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4pPr>
            <a:lvl5pPr lvl="4">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5pPr>
            <a:lvl6pPr lvl="5">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6pPr>
            <a:lvl7pPr lvl="6">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7pPr>
            <a:lvl8pPr lvl="7">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8pPr>
            <a:lvl9pPr lvl="8">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9pPr>
          </a:lstStyle>
          <a:p/>
        </p:txBody>
      </p:sp>
      <p:sp>
        <p:nvSpPr>
          <p:cNvPr id="7" name="Google Shape;7;p1"/>
          <p:cNvSpPr txBox="1"/>
          <p:nvPr>
            <p:ph idx="1" type="body"/>
          </p:nvPr>
        </p:nvSpPr>
        <p:spPr>
          <a:xfrm>
            <a:off x="2935875" y="1525758"/>
            <a:ext cx="5275500" cy="2786100"/>
          </a:xfrm>
          <a:prstGeom prst="rect">
            <a:avLst/>
          </a:prstGeom>
          <a:noFill/>
          <a:ln>
            <a:noFill/>
          </a:ln>
        </p:spPr>
        <p:txBody>
          <a:bodyPr anchorCtr="0" anchor="t" bIns="91425" lIns="91425" spcFirstLastPara="1" rIns="91425" wrap="square" tIns="91425">
            <a:noAutofit/>
          </a:bodyPr>
          <a:lstStyle>
            <a:lvl1pPr indent="-381000" lvl="0" marL="457200">
              <a:spcBef>
                <a:spcPts val="60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1pPr>
            <a:lvl2pPr indent="-381000" lvl="1" marL="9144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2pPr>
            <a:lvl3pPr indent="-381000" lvl="2" marL="13716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3pPr>
            <a:lvl4pPr indent="-381000" lvl="3" marL="18288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4pPr>
            <a:lvl5pPr indent="-381000" lvl="4" marL="2286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5pPr>
            <a:lvl6pPr indent="-381000" lvl="5" marL="27432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6pPr>
            <a:lvl7pPr indent="-381000" lvl="6" marL="32004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7pPr>
            <a:lvl8pPr indent="-381000" lvl="7" marL="36576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8pPr>
            <a:lvl9pPr indent="-381000" lvl="8" marL="41148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9pPr>
          </a:lstStyle>
          <a:p/>
        </p:txBody>
      </p:sp>
      <p:sp>
        <p:nvSpPr>
          <p:cNvPr id="8" name="Google Shape;8;p1"/>
          <p:cNvSpPr txBox="1"/>
          <p:nvPr>
            <p:ph idx="12" type="sldNum"/>
          </p:nvPr>
        </p:nvSpPr>
        <p:spPr>
          <a:xfrm>
            <a:off x="8635625" y="4751625"/>
            <a:ext cx="469800" cy="391500"/>
          </a:xfrm>
          <a:prstGeom prst="rect">
            <a:avLst/>
          </a:prstGeom>
          <a:noFill/>
          <a:ln>
            <a:noFill/>
          </a:ln>
        </p:spPr>
        <p:txBody>
          <a:bodyPr anchorCtr="0" anchor="t" bIns="91425" lIns="91425" spcFirstLastPara="1" rIns="91425" wrap="square" tIns="91425">
            <a:noAutofit/>
          </a:bodyPr>
          <a:lstStyle>
            <a:lvl1pPr lvl="0" algn="r">
              <a:buNone/>
              <a:defRPr sz="1200">
                <a:solidFill>
                  <a:srgbClr val="A1BECC"/>
                </a:solidFill>
                <a:latin typeface="Nixie One"/>
                <a:ea typeface="Nixie One"/>
                <a:cs typeface="Nixie One"/>
                <a:sym typeface="Nixie One"/>
              </a:defRPr>
            </a:lvl1pPr>
            <a:lvl2pPr lvl="1" algn="r">
              <a:buNone/>
              <a:defRPr sz="1200">
                <a:solidFill>
                  <a:srgbClr val="A1BECC"/>
                </a:solidFill>
                <a:latin typeface="Nixie One"/>
                <a:ea typeface="Nixie One"/>
                <a:cs typeface="Nixie One"/>
                <a:sym typeface="Nixie One"/>
              </a:defRPr>
            </a:lvl2pPr>
            <a:lvl3pPr lvl="2" algn="r">
              <a:buNone/>
              <a:defRPr sz="1200">
                <a:solidFill>
                  <a:srgbClr val="A1BECC"/>
                </a:solidFill>
                <a:latin typeface="Nixie One"/>
                <a:ea typeface="Nixie One"/>
                <a:cs typeface="Nixie One"/>
                <a:sym typeface="Nixie One"/>
              </a:defRPr>
            </a:lvl3pPr>
            <a:lvl4pPr lvl="3" algn="r">
              <a:buNone/>
              <a:defRPr sz="1200">
                <a:solidFill>
                  <a:srgbClr val="A1BECC"/>
                </a:solidFill>
                <a:latin typeface="Nixie One"/>
                <a:ea typeface="Nixie One"/>
                <a:cs typeface="Nixie One"/>
                <a:sym typeface="Nixie One"/>
              </a:defRPr>
            </a:lvl4pPr>
            <a:lvl5pPr lvl="4" algn="r">
              <a:buNone/>
              <a:defRPr sz="1200">
                <a:solidFill>
                  <a:srgbClr val="A1BECC"/>
                </a:solidFill>
                <a:latin typeface="Nixie One"/>
                <a:ea typeface="Nixie One"/>
                <a:cs typeface="Nixie One"/>
                <a:sym typeface="Nixie One"/>
              </a:defRPr>
            </a:lvl5pPr>
            <a:lvl6pPr lvl="5" algn="r">
              <a:buNone/>
              <a:defRPr sz="1200">
                <a:solidFill>
                  <a:srgbClr val="A1BECC"/>
                </a:solidFill>
                <a:latin typeface="Nixie One"/>
                <a:ea typeface="Nixie One"/>
                <a:cs typeface="Nixie One"/>
                <a:sym typeface="Nixie One"/>
              </a:defRPr>
            </a:lvl6pPr>
            <a:lvl7pPr lvl="6" algn="r">
              <a:buNone/>
              <a:defRPr sz="1200">
                <a:solidFill>
                  <a:srgbClr val="A1BECC"/>
                </a:solidFill>
                <a:latin typeface="Nixie One"/>
                <a:ea typeface="Nixie One"/>
                <a:cs typeface="Nixie One"/>
                <a:sym typeface="Nixie One"/>
              </a:defRPr>
            </a:lvl7pPr>
            <a:lvl8pPr lvl="7" algn="r">
              <a:buNone/>
              <a:defRPr sz="1200">
                <a:solidFill>
                  <a:srgbClr val="A1BECC"/>
                </a:solidFill>
                <a:latin typeface="Nixie One"/>
                <a:ea typeface="Nixie One"/>
                <a:cs typeface="Nixie One"/>
                <a:sym typeface="Nixie One"/>
              </a:defRPr>
            </a:lvl8pPr>
            <a:lvl9pPr lvl="8" algn="r">
              <a:buNone/>
              <a:defRPr sz="1200">
                <a:solidFill>
                  <a:srgbClr val="A1BECC"/>
                </a:solidFill>
                <a:latin typeface="Nixie One"/>
                <a:ea typeface="Nixie One"/>
                <a:cs typeface="Nixie One"/>
                <a:sym typeface="Nixie On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191" name="Shape 191"/>
        <p:cNvGrpSpPr/>
        <p:nvPr/>
      </p:nvGrpSpPr>
      <p:grpSpPr>
        <a:xfrm>
          <a:off x="0" y="0"/>
          <a:ext cx="0" cy="0"/>
          <a:chOff x="0" y="0"/>
          <a:chExt cx="0" cy="0"/>
        </a:xfrm>
      </p:grpSpPr>
      <p:sp>
        <p:nvSpPr>
          <p:cNvPr id="192" name="Google Shape;192;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93" name="Google Shape;193;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lt2"/>
              </a:buClr>
              <a:buSzPts val="1800"/>
              <a:buChar char="●"/>
              <a:defRPr sz="1800">
                <a:solidFill>
                  <a:schemeClr val="lt2"/>
                </a:solidFill>
              </a:defRPr>
            </a:lvl1pPr>
            <a:lvl2pPr indent="-317500" lvl="1" marL="914400" rtl="0">
              <a:lnSpc>
                <a:spcPct val="115000"/>
              </a:lnSpc>
              <a:spcBef>
                <a:spcPts val="1600"/>
              </a:spcBef>
              <a:spcAft>
                <a:spcPts val="0"/>
              </a:spcAft>
              <a:buClr>
                <a:schemeClr val="lt2"/>
              </a:buClr>
              <a:buSzPts val="1400"/>
              <a:buChar char="○"/>
              <a:defRPr>
                <a:solidFill>
                  <a:schemeClr val="lt2"/>
                </a:solidFill>
              </a:defRPr>
            </a:lvl2pPr>
            <a:lvl3pPr indent="-317500" lvl="2" marL="1371600" rtl="0">
              <a:lnSpc>
                <a:spcPct val="115000"/>
              </a:lnSpc>
              <a:spcBef>
                <a:spcPts val="1600"/>
              </a:spcBef>
              <a:spcAft>
                <a:spcPts val="0"/>
              </a:spcAft>
              <a:buClr>
                <a:schemeClr val="lt2"/>
              </a:buClr>
              <a:buSzPts val="1400"/>
              <a:buChar char="■"/>
              <a:defRPr>
                <a:solidFill>
                  <a:schemeClr val="lt2"/>
                </a:solidFill>
              </a:defRPr>
            </a:lvl3pPr>
            <a:lvl4pPr indent="-317500" lvl="3" marL="1828800" rtl="0">
              <a:lnSpc>
                <a:spcPct val="115000"/>
              </a:lnSpc>
              <a:spcBef>
                <a:spcPts val="1600"/>
              </a:spcBef>
              <a:spcAft>
                <a:spcPts val="0"/>
              </a:spcAft>
              <a:buClr>
                <a:schemeClr val="lt2"/>
              </a:buClr>
              <a:buSzPts val="1400"/>
              <a:buChar char="●"/>
              <a:defRPr>
                <a:solidFill>
                  <a:schemeClr val="lt2"/>
                </a:solidFill>
              </a:defRPr>
            </a:lvl4pPr>
            <a:lvl5pPr indent="-317500" lvl="4" marL="2286000" rtl="0">
              <a:lnSpc>
                <a:spcPct val="115000"/>
              </a:lnSpc>
              <a:spcBef>
                <a:spcPts val="1600"/>
              </a:spcBef>
              <a:spcAft>
                <a:spcPts val="0"/>
              </a:spcAft>
              <a:buClr>
                <a:schemeClr val="lt2"/>
              </a:buClr>
              <a:buSzPts val="1400"/>
              <a:buChar char="○"/>
              <a:defRPr>
                <a:solidFill>
                  <a:schemeClr val="lt2"/>
                </a:solidFill>
              </a:defRPr>
            </a:lvl5pPr>
            <a:lvl6pPr indent="-317500" lvl="5" marL="2743200" rtl="0">
              <a:lnSpc>
                <a:spcPct val="115000"/>
              </a:lnSpc>
              <a:spcBef>
                <a:spcPts val="1600"/>
              </a:spcBef>
              <a:spcAft>
                <a:spcPts val="0"/>
              </a:spcAft>
              <a:buClr>
                <a:schemeClr val="lt2"/>
              </a:buClr>
              <a:buSzPts val="1400"/>
              <a:buChar char="■"/>
              <a:defRPr>
                <a:solidFill>
                  <a:schemeClr val="lt2"/>
                </a:solidFill>
              </a:defRPr>
            </a:lvl6pPr>
            <a:lvl7pPr indent="-317500" lvl="6" marL="3200400" rtl="0">
              <a:lnSpc>
                <a:spcPct val="115000"/>
              </a:lnSpc>
              <a:spcBef>
                <a:spcPts val="1600"/>
              </a:spcBef>
              <a:spcAft>
                <a:spcPts val="0"/>
              </a:spcAft>
              <a:buClr>
                <a:schemeClr val="lt2"/>
              </a:buClr>
              <a:buSzPts val="1400"/>
              <a:buChar char="●"/>
              <a:defRPr>
                <a:solidFill>
                  <a:schemeClr val="lt2"/>
                </a:solidFill>
              </a:defRPr>
            </a:lvl7pPr>
            <a:lvl8pPr indent="-317500" lvl="7" marL="3657600" rtl="0">
              <a:lnSpc>
                <a:spcPct val="115000"/>
              </a:lnSpc>
              <a:spcBef>
                <a:spcPts val="1600"/>
              </a:spcBef>
              <a:spcAft>
                <a:spcPts val="0"/>
              </a:spcAft>
              <a:buClr>
                <a:schemeClr val="lt2"/>
              </a:buClr>
              <a:buSzPts val="1400"/>
              <a:buChar char="○"/>
              <a:defRPr>
                <a:solidFill>
                  <a:schemeClr val="lt2"/>
                </a:solidFill>
              </a:defRPr>
            </a:lvl8pPr>
            <a:lvl9pPr indent="-317500" lvl="8" marL="4114800" rtl="0">
              <a:lnSpc>
                <a:spcPct val="115000"/>
              </a:lnSpc>
              <a:spcBef>
                <a:spcPts val="1600"/>
              </a:spcBef>
              <a:spcAft>
                <a:spcPts val="1600"/>
              </a:spcAft>
              <a:buClr>
                <a:schemeClr val="lt2"/>
              </a:buClr>
              <a:buSzPts val="1400"/>
              <a:buChar char="■"/>
              <a:defRPr>
                <a:solidFill>
                  <a:schemeClr val="lt2"/>
                </a:solidFill>
              </a:defRPr>
            </a:lvl9pPr>
          </a:lstStyle>
          <a:p/>
        </p:txBody>
      </p:sp>
      <p:sp>
        <p:nvSpPr>
          <p:cNvPr id="194" name="Google Shape;194;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lt2"/>
                </a:solidFill>
              </a:defRPr>
            </a:lvl1pPr>
            <a:lvl2pPr lvl="1" rtl="0" algn="r">
              <a:buNone/>
              <a:defRPr sz="1000">
                <a:solidFill>
                  <a:schemeClr val="lt2"/>
                </a:solidFill>
              </a:defRPr>
            </a:lvl2pPr>
            <a:lvl3pPr lvl="2" rtl="0" algn="r">
              <a:buNone/>
              <a:defRPr sz="1000">
                <a:solidFill>
                  <a:schemeClr val="lt2"/>
                </a:solidFill>
              </a:defRPr>
            </a:lvl3pPr>
            <a:lvl4pPr lvl="3" rtl="0" algn="r">
              <a:buNone/>
              <a:defRPr sz="1000">
                <a:solidFill>
                  <a:schemeClr val="lt2"/>
                </a:solidFill>
              </a:defRPr>
            </a:lvl4pPr>
            <a:lvl5pPr lvl="4" rtl="0" algn="r">
              <a:buNone/>
              <a:defRPr sz="1000">
                <a:solidFill>
                  <a:schemeClr val="lt2"/>
                </a:solidFill>
              </a:defRPr>
            </a:lvl5pPr>
            <a:lvl6pPr lvl="5" rtl="0" algn="r">
              <a:buNone/>
              <a:defRPr sz="1000">
                <a:solidFill>
                  <a:schemeClr val="lt2"/>
                </a:solidFill>
              </a:defRPr>
            </a:lvl6pPr>
            <a:lvl7pPr lvl="6" rtl="0" algn="r">
              <a:buNone/>
              <a:defRPr sz="1000">
                <a:solidFill>
                  <a:schemeClr val="lt2"/>
                </a:solidFill>
              </a:defRPr>
            </a:lvl7pPr>
            <a:lvl8pPr lvl="7" rtl="0" algn="r">
              <a:buNone/>
              <a:defRPr sz="1000">
                <a:solidFill>
                  <a:schemeClr val="lt2"/>
                </a:solidFill>
              </a:defRPr>
            </a:lvl8pPr>
            <a:lvl9pPr lvl="8" rtl="0"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blipFill>
          <a:blip r:embed="rId1">
            <a:alphaModFix/>
          </a:blip>
          <a:stretch>
            <a:fillRect/>
          </a:stretch>
        </a:blipFill>
      </p:bgPr>
    </p:bg>
    <p:spTree>
      <p:nvGrpSpPr>
        <p:cNvPr id="600" name="Shape 600"/>
        <p:cNvGrpSpPr/>
        <p:nvPr/>
      </p:nvGrpSpPr>
      <p:grpSpPr>
        <a:xfrm>
          <a:off x="0" y="0"/>
          <a:ext cx="0" cy="0"/>
          <a:chOff x="0" y="0"/>
          <a:chExt cx="0" cy="0"/>
        </a:xfrm>
      </p:grpSpPr>
      <p:sp>
        <p:nvSpPr>
          <p:cNvPr id="601" name="Google Shape;601;p38"/>
          <p:cNvSpPr txBox="1"/>
          <p:nvPr>
            <p:ph type="title"/>
          </p:nvPr>
        </p:nvSpPr>
        <p:spPr>
          <a:xfrm>
            <a:off x="457200" y="-22622"/>
            <a:ext cx="8229600" cy="8574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rgbClr val="2C343B"/>
              </a:buClr>
              <a:buSzPts val="2400"/>
              <a:buFont typeface="Permanent Marker"/>
              <a:buNone/>
              <a:defRPr sz="2400">
                <a:solidFill>
                  <a:srgbClr val="2C343B"/>
                </a:solidFill>
                <a:latin typeface="Permanent Marker"/>
                <a:ea typeface="Permanent Marker"/>
                <a:cs typeface="Permanent Marker"/>
                <a:sym typeface="Permanent Marker"/>
              </a:defRPr>
            </a:lvl1pPr>
            <a:lvl2pPr lvl="1" rtl="0" algn="ctr">
              <a:spcBef>
                <a:spcPts val="0"/>
              </a:spcBef>
              <a:spcAft>
                <a:spcPts val="0"/>
              </a:spcAft>
              <a:buClr>
                <a:srgbClr val="2C343B"/>
              </a:buClr>
              <a:buSzPts val="2400"/>
              <a:buFont typeface="Permanent Marker"/>
              <a:buNone/>
              <a:defRPr sz="2400">
                <a:solidFill>
                  <a:srgbClr val="2C343B"/>
                </a:solidFill>
                <a:latin typeface="Permanent Marker"/>
                <a:ea typeface="Permanent Marker"/>
                <a:cs typeface="Permanent Marker"/>
                <a:sym typeface="Permanent Marker"/>
              </a:defRPr>
            </a:lvl2pPr>
            <a:lvl3pPr lvl="2" rtl="0" algn="ctr">
              <a:spcBef>
                <a:spcPts val="0"/>
              </a:spcBef>
              <a:spcAft>
                <a:spcPts val="0"/>
              </a:spcAft>
              <a:buClr>
                <a:srgbClr val="2C343B"/>
              </a:buClr>
              <a:buSzPts val="2400"/>
              <a:buFont typeface="Permanent Marker"/>
              <a:buNone/>
              <a:defRPr sz="2400">
                <a:solidFill>
                  <a:srgbClr val="2C343B"/>
                </a:solidFill>
                <a:latin typeface="Permanent Marker"/>
                <a:ea typeface="Permanent Marker"/>
                <a:cs typeface="Permanent Marker"/>
                <a:sym typeface="Permanent Marker"/>
              </a:defRPr>
            </a:lvl3pPr>
            <a:lvl4pPr lvl="3" rtl="0" algn="ctr">
              <a:spcBef>
                <a:spcPts val="0"/>
              </a:spcBef>
              <a:spcAft>
                <a:spcPts val="0"/>
              </a:spcAft>
              <a:buClr>
                <a:srgbClr val="2C343B"/>
              </a:buClr>
              <a:buSzPts val="2400"/>
              <a:buFont typeface="Permanent Marker"/>
              <a:buNone/>
              <a:defRPr sz="2400">
                <a:solidFill>
                  <a:srgbClr val="2C343B"/>
                </a:solidFill>
                <a:latin typeface="Permanent Marker"/>
                <a:ea typeface="Permanent Marker"/>
                <a:cs typeface="Permanent Marker"/>
                <a:sym typeface="Permanent Marker"/>
              </a:defRPr>
            </a:lvl4pPr>
            <a:lvl5pPr lvl="4" rtl="0" algn="ctr">
              <a:spcBef>
                <a:spcPts val="0"/>
              </a:spcBef>
              <a:spcAft>
                <a:spcPts val="0"/>
              </a:spcAft>
              <a:buClr>
                <a:srgbClr val="2C343B"/>
              </a:buClr>
              <a:buSzPts val="2400"/>
              <a:buFont typeface="Permanent Marker"/>
              <a:buNone/>
              <a:defRPr sz="2400">
                <a:solidFill>
                  <a:srgbClr val="2C343B"/>
                </a:solidFill>
                <a:latin typeface="Permanent Marker"/>
                <a:ea typeface="Permanent Marker"/>
                <a:cs typeface="Permanent Marker"/>
                <a:sym typeface="Permanent Marker"/>
              </a:defRPr>
            </a:lvl5pPr>
            <a:lvl6pPr lvl="5" rtl="0" algn="ctr">
              <a:spcBef>
                <a:spcPts val="0"/>
              </a:spcBef>
              <a:spcAft>
                <a:spcPts val="0"/>
              </a:spcAft>
              <a:buClr>
                <a:srgbClr val="2C343B"/>
              </a:buClr>
              <a:buSzPts val="2400"/>
              <a:buFont typeface="Permanent Marker"/>
              <a:buNone/>
              <a:defRPr sz="2400">
                <a:solidFill>
                  <a:srgbClr val="2C343B"/>
                </a:solidFill>
                <a:latin typeface="Permanent Marker"/>
                <a:ea typeface="Permanent Marker"/>
                <a:cs typeface="Permanent Marker"/>
                <a:sym typeface="Permanent Marker"/>
              </a:defRPr>
            </a:lvl6pPr>
            <a:lvl7pPr lvl="6" rtl="0" algn="ctr">
              <a:spcBef>
                <a:spcPts val="0"/>
              </a:spcBef>
              <a:spcAft>
                <a:spcPts val="0"/>
              </a:spcAft>
              <a:buClr>
                <a:srgbClr val="2C343B"/>
              </a:buClr>
              <a:buSzPts val="2400"/>
              <a:buFont typeface="Permanent Marker"/>
              <a:buNone/>
              <a:defRPr sz="2400">
                <a:solidFill>
                  <a:srgbClr val="2C343B"/>
                </a:solidFill>
                <a:latin typeface="Permanent Marker"/>
                <a:ea typeface="Permanent Marker"/>
                <a:cs typeface="Permanent Marker"/>
                <a:sym typeface="Permanent Marker"/>
              </a:defRPr>
            </a:lvl7pPr>
            <a:lvl8pPr lvl="7" rtl="0" algn="ctr">
              <a:spcBef>
                <a:spcPts val="0"/>
              </a:spcBef>
              <a:spcAft>
                <a:spcPts val="0"/>
              </a:spcAft>
              <a:buClr>
                <a:srgbClr val="2C343B"/>
              </a:buClr>
              <a:buSzPts val="2400"/>
              <a:buFont typeface="Permanent Marker"/>
              <a:buNone/>
              <a:defRPr sz="2400">
                <a:solidFill>
                  <a:srgbClr val="2C343B"/>
                </a:solidFill>
                <a:latin typeface="Permanent Marker"/>
                <a:ea typeface="Permanent Marker"/>
                <a:cs typeface="Permanent Marker"/>
                <a:sym typeface="Permanent Marker"/>
              </a:defRPr>
            </a:lvl8pPr>
            <a:lvl9pPr lvl="8" rtl="0" algn="ctr">
              <a:spcBef>
                <a:spcPts val="0"/>
              </a:spcBef>
              <a:spcAft>
                <a:spcPts val="0"/>
              </a:spcAft>
              <a:buClr>
                <a:srgbClr val="2C343B"/>
              </a:buClr>
              <a:buSzPts val="2400"/>
              <a:buFont typeface="Permanent Marker"/>
              <a:buNone/>
              <a:defRPr sz="2400">
                <a:solidFill>
                  <a:srgbClr val="2C343B"/>
                </a:solidFill>
                <a:latin typeface="Permanent Marker"/>
                <a:ea typeface="Permanent Marker"/>
                <a:cs typeface="Permanent Marker"/>
                <a:sym typeface="Permanent Marker"/>
              </a:defRPr>
            </a:lvl9pPr>
          </a:lstStyle>
          <a:p/>
        </p:txBody>
      </p:sp>
      <p:sp>
        <p:nvSpPr>
          <p:cNvPr id="602" name="Google Shape;602;p38"/>
          <p:cNvSpPr txBox="1"/>
          <p:nvPr>
            <p:ph idx="1" type="body"/>
          </p:nvPr>
        </p:nvSpPr>
        <p:spPr>
          <a:xfrm>
            <a:off x="911700" y="1200150"/>
            <a:ext cx="7320600" cy="3725700"/>
          </a:xfrm>
          <a:prstGeom prst="rect">
            <a:avLst/>
          </a:prstGeom>
          <a:noFill/>
          <a:ln>
            <a:noFill/>
          </a:ln>
        </p:spPr>
        <p:txBody>
          <a:bodyPr anchorCtr="0" anchor="t" bIns="91425" lIns="91425" spcFirstLastPara="1" rIns="91425" wrap="square" tIns="91425">
            <a:noAutofit/>
          </a:bodyPr>
          <a:lstStyle>
            <a:lvl1pPr indent="-419100" lvl="0" marL="457200" rtl="0">
              <a:spcBef>
                <a:spcPts val="600"/>
              </a:spcBef>
              <a:spcAft>
                <a:spcPts val="0"/>
              </a:spcAft>
              <a:buClr>
                <a:srgbClr val="859CB1"/>
              </a:buClr>
              <a:buSzPts val="3000"/>
              <a:buFont typeface="Source Sans Pro"/>
              <a:buChar char="▸"/>
              <a:defRPr sz="3000">
                <a:solidFill>
                  <a:srgbClr val="2C343B"/>
                </a:solidFill>
                <a:latin typeface="Source Sans Pro"/>
                <a:ea typeface="Source Sans Pro"/>
                <a:cs typeface="Source Sans Pro"/>
                <a:sym typeface="Source Sans Pro"/>
              </a:defRPr>
            </a:lvl1pPr>
            <a:lvl2pPr indent="-381000" lvl="1" marL="914400" rtl="0">
              <a:spcBef>
                <a:spcPts val="0"/>
              </a:spcBef>
              <a:spcAft>
                <a:spcPts val="0"/>
              </a:spcAft>
              <a:buClr>
                <a:srgbClr val="859CB1"/>
              </a:buClr>
              <a:buSzPts val="2400"/>
              <a:buFont typeface="Source Sans Pro"/>
              <a:buChar char="○"/>
              <a:defRPr sz="2400">
                <a:solidFill>
                  <a:srgbClr val="2C343B"/>
                </a:solidFill>
                <a:latin typeface="Source Sans Pro"/>
                <a:ea typeface="Source Sans Pro"/>
                <a:cs typeface="Source Sans Pro"/>
                <a:sym typeface="Source Sans Pro"/>
              </a:defRPr>
            </a:lvl2pPr>
            <a:lvl3pPr indent="-381000" lvl="2" marL="1371600" rtl="0">
              <a:spcBef>
                <a:spcPts val="0"/>
              </a:spcBef>
              <a:spcAft>
                <a:spcPts val="0"/>
              </a:spcAft>
              <a:buClr>
                <a:srgbClr val="859CB1"/>
              </a:buClr>
              <a:buSzPts val="2400"/>
              <a:buFont typeface="Source Sans Pro"/>
              <a:buChar char="■"/>
              <a:defRPr sz="2400">
                <a:solidFill>
                  <a:srgbClr val="2C343B"/>
                </a:solidFill>
                <a:latin typeface="Source Sans Pro"/>
                <a:ea typeface="Source Sans Pro"/>
                <a:cs typeface="Source Sans Pro"/>
                <a:sym typeface="Source Sans Pro"/>
              </a:defRPr>
            </a:lvl3pPr>
            <a:lvl4pPr indent="-342900" lvl="3" marL="1828800" rtl="0">
              <a:spcBef>
                <a:spcPts val="0"/>
              </a:spcBef>
              <a:spcAft>
                <a:spcPts val="0"/>
              </a:spcAft>
              <a:buClr>
                <a:srgbClr val="859CB1"/>
              </a:buClr>
              <a:buSzPts val="1800"/>
              <a:buFont typeface="Source Sans Pro"/>
              <a:buChar char="●"/>
              <a:defRPr sz="1800">
                <a:solidFill>
                  <a:srgbClr val="2C343B"/>
                </a:solidFill>
                <a:latin typeface="Source Sans Pro"/>
                <a:ea typeface="Source Sans Pro"/>
                <a:cs typeface="Source Sans Pro"/>
                <a:sym typeface="Source Sans Pro"/>
              </a:defRPr>
            </a:lvl4pPr>
            <a:lvl5pPr indent="-342900" lvl="4" marL="2286000" rtl="0">
              <a:spcBef>
                <a:spcPts val="0"/>
              </a:spcBef>
              <a:spcAft>
                <a:spcPts val="0"/>
              </a:spcAft>
              <a:buClr>
                <a:srgbClr val="859CB1"/>
              </a:buClr>
              <a:buSzPts val="1800"/>
              <a:buFont typeface="Source Sans Pro"/>
              <a:buChar char="○"/>
              <a:defRPr sz="1800">
                <a:solidFill>
                  <a:srgbClr val="2C343B"/>
                </a:solidFill>
                <a:latin typeface="Source Sans Pro"/>
                <a:ea typeface="Source Sans Pro"/>
                <a:cs typeface="Source Sans Pro"/>
                <a:sym typeface="Source Sans Pro"/>
              </a:defRPr>
            </a:lvl5pPr>
            <a:lvl6pPr indent="-342900" lvl="5" marL="2743200" rtl="0">
              <a:spcBef>
                <a:spcPts val="0"/>
              </a:spcBef>
              <a:spcAft>
                <a:spcPts val="0"/>
              </a:spcAft>
              <a:buClr>
                <a:srgbClr val="859CB1"/>
              </a:buClr>
              <a:buSzPts val="1800"/>
              <a:buFont typeface="Source Sans Pro"/>
              <a:buChar char="■"/>
              <a:defRPr sz="1800">
                <a:solidFill>
                  <a:srgbClr val="2C343B"/>
                </a:solidFill>
                <a:latin typeface="Source Sans Pro"/>
                <a:ea typeface="Source Sans Pro"/>
                <a:cs typeface="Source Sans Pro"/>
                <a:sym typeface="Source Sans Pro"/>
              </a:defRPr>
            </a:lvl6pPr>
            <a:lvl7pPr indent="-342900" lvl="6" marL="3200400" rtl="0">
              <a:spcBef>
                <a:spcPts val="0"/>
              </a:spcBef>
              <a:spcAft>
                <a:spcPts val="0"/>
              </a:spcAft>
              <a:buClr>
                <a:srgbClr val="859CB1"/>
              </a:buClr>
              <a:buSzPts val="1800"/>
              <a:buFont typeface="Source Sans Pro"/>
              <a:buChar char="●"/>
              <a:defRPr sz="1800">
                <a:solidFill>
                  <a:srgbClr val="2C343B"/>
                </a:solidFill>
                <a:latin typeface="Source Sans Pro"/>
                <a:ea typeface="Source Sans Pro"/>
                <a:cs typeface="Source Sans Pro"/>
                <a:sym typeface="Source Sans Pro"/>
              </a:defRPr>
            </a:lvl7pPr>
            <a:lvl8pPr indent="-342900" lvl="7" marL="3657600" rtl="0">
              <a:spcBef>
                <a:spcPts val="0"/>
              </a:spcBef>
              <a:spcAft>
                <a:spcPts val="0"/>
              </a:spcAft>
              <a:buClr>
                <a:srgbClr val="859CB1"/>
              </a:buClr>
              <a:buSzPts val="1800"/>
              <a:buFont typeface="Source Sans Pro"/>
              <a:buChar char="○"/>
              <a:defRPr sz="1800">
                <a:solidFill>
                  <a:srgbClr val="2C343B"/>
                </a:solidFill>
                <a:latin typeface="Source Sans Pro"/>
                <a:ea typeface="Source Sans Pro"/>
                <a:cs typeface="Source Sans Pro"/>
                <a:sym typeface="Source Sans Pro"/>
              </a:defRPr>
            </a:lvl8pPr>
            <a:lvl9pPr indent="-342900" lvl="8" marL="4114800" rtl="0">
              <a:spcBef>
                <a:spcPts val="0"/>
              </a:spcBef>
              <a:spcAft>
                <a:spcPts val="0"/>
              </a:spcAft>
              <a:buClr>
                <a:srgbClr val="859CB1"/>
              </a:buClr>
              <a:buSzPts val="1800"/>
              <a:buFont typeface="Source Sans Pro"/>
              <a:buChar char="■"/>
              <a:defRPr sz="1800">
                <a:solidFill>
                  <a:srgbClr val="2C343B"/>
                </a:solidFill>
                <a:latin typeface="Source Sans Pro"/>
                <a:ea typeface="Source Sans Pro"/>
                <a:cs typeface="Source Sans Pro"/>
                <a:sym typeface="Source Sans Pro"/>
              </a:defRPr>
            </a:lvl9pPr>
          </a:lstStyle>
          <a:p/>
        </p:txBody>
      </p:sp>
    </p:spTree>
  </p:cSld>
  <p:clrMap accent1="accent1" accent2="accent2" accent3="accent3" accent4="accent4" accent5="accent5" accent6="accent6" bg1="lt1" bg2="dk2" tx1="dk1" tx2="lt2" folHlink="folHlink" hlink="hlink"/>
  <p:sldLayoutIdLst>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xml"/><Relationship Id="rId3"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39.png"/><Relationship Id="rId4" Type="http://schemas.openxmlformats.org/officeDocument/2006/relationships/image" Target="../media/image3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1.xml"/><Relationship Id="rId3" Type="http://schemas.openxmlformats.org/officeDocument/2006/relationships/image" Target="../media/image32.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2.xml"/><Relationship Id="rId3" Type="http://schemas.openxmlformats.org/officeDocument/2006/relationships/image" Target="../media/image29.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3.xml"/><Relationship Id="rId3" Type="http://schemas.openxmlformats.org/officeDocument/2006/relationships/image" Target="../media/image33.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30.png"/><Relationship Id="rId4" Type="http://schemas.openxmlformats.org/officeDocument/2006/relationships/image" Target="../media/image24.jpg"/><Relationship Id="rId5" Type="http://schemas.openxmlformats.org/officeDocument/2006/relationships/image" Target="../media/image19.png"/><Relationship Id="rId6"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28.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25.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39.png"/><Relationship Id="rId4" Type="http://schemas.openxmlformats.org/officeDocument/2006/relationships/image" Target="../media/image3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p54"/>
          <p:cNvSpPr txBox="1"/>
          <p:nvPr>
            <p:ph type="ctrTitle"/>
          </p:nvPr>
        </p:nvSpPr>
        <p:spPr>
          <a:xfrm>
            <a:off x="1179075" y="119950"/>
            <a:ext cx="6550800" cy="116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latin typeface="Architects Daughter"/>
                <a:ea typeface="Architects Daughter"/>
                <a:cs typeface="Architects Daughter"/>
                <a:sym typeface="Architects Daughter"/>
              </a:rPr>
              <a:t>Writing Fluency</a:t>
            </a:r>
            <a:endParaRPr sz="3600">
              <a:latin typeface="Architects Daughter"/>
              <a:ea typeface="Architects Daughter"/>
              <a:cs typeface="Architects Daughter"/>
              <a:sym typeface="Architects Daughter"/>
            </a:endParaRPr>
          </a:p>
        </p:txBody>
      </p:sp>
      <p:pic>
        <p:nvPicPr>
          <p:cNvPr id="649" name="Google Shape;649;p54"/>
          <p:cNvPicPr preferRelativeResize="0"/>
          <p:nvPr/>
        </p:nvPicPr>
        <p:blipFill>
          <a:blip r:embed="rId3">
            <a:alphaModFix/>
          </a:blip>
          <a:stretch>
            <a:fillRect/>
          </a:stretch>
        </p:blipFill>
        <p:spPr>
          <a:xfrm>
            <a:off x="1972550" y="899350"/>
            <a:ext cx="5757324" cy="1407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p63"/>
          <p:cNvSpPr txBox="1"/>
          <p:nvPr>
            <p:ph type="title"/>
          </p:nvPr>
        </p:nvSpPr>
        <p:spPr>
          <a:xfrm>
            <a:off x="311700" y="2194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Cutive"/>
                <a:ea typeface="Cutive"/>
                <a:cs typeface="Cutive"/>
                <a:sym typeface="Cutive"/>
              </a:rPr>
              <a:t>Power Writing </a:t>
            </a:r>
            <a:endParaRPr>
              <a:latin typeface="Cutive"/>
              <a:ea typeface="Cutive"/>
              <a:cs typeface="Cutive"/>
              <a:sym typeface="Cutive"/>
            </a:endParaRPr>
          </a:p>
          <a:p>
            <a:pPr indent="0" lvl="0" marL="0" rtl="0" algn="ctr">
              <a:spcBef>
                <a:spcPts val="0"/>
              </a:spcBef>
              <a:spcAft>
                <a:spcPts val="0"/>
              </a:spcAft>
              <a:buNone/>
            </a:pPr>
            <a:r>
              <a:rPr lang="en">
                <a:latin typeface="Cutive"/>
                <a:ea typeface="Cutive"/>
                <a:cs typeface="Cutive"/>
                <a:sym typeface="Cutive"/>
              </a:rPr>
              <a:t>Sharing &amp; Feedback</a:t>
            </a:r>
            <a:endParaRPr>
              <a:latin typeface="Cutive"/>
              <a:ea typeface="Cutive"/>
              <a:cs typeface="Cutive"/>
              <a:sym typeface="Cutive"/>
            </a:endParaRPr>
          </a:p>
        </p:txBody>
      </p:sp>
      <p:sp>
        <p:nvSpPr>
          <p:cNvPr id="715" name="Google Shape;715;p6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716" name="Google Shape;716;p63"/>
          <p:cNvPicPr preferRelativeResize="0"/>
          <p:nvPr/>
        </p:nvPicPr>
        <p:blipFill>
          <a:blip r:embed="rId3">
            <a:alphaModFix/>
          </a:blip>
          <a:stretch>
            <a:fillRect/>
          </a:stretch>
        </p:blipFill>
        <p:spPr>
          <a:xfrm>
            <a:off x="374149" y="1687375"/>
            <a:ext cx="4438349" cy="2540500"/>
          </a:xfrm>
          <a:prstGeom prst="rect">
            <a:avLst/>
          </a:prstGeom>
          <a:noFill/>
          <a:ln>
            <a:noFill/>
          </a:ln>
        </p:spPr>
      </p:pic>
      <p:pic>
        <p:nvPicPr>
          <p:cNvPr id="717" name="Google Shape;717;p63"/>
          <p:cNvPicPr preferRelativeResize="0"/>
          <p:nvPr/>
        </p:nvPicPr>
        <p:blipFill rotWithShape="1">
          <a:blip r:embed="rId4">
            <a:alphaModFix/>
          </a:blip>
          <a:srcRect b="6385" l="7021" r="1670" t="10037"/>
          <a:stretch/>
        </p:blipFill>
        <p:spPr>
          <a:xfrm>
            <a:off x="5517413" y="1372062"/>
            <a:ext cx="2798213" cy="3414983"/>
          </a:xfrm>
          <a:prstGeom prst="rect">
            <a:avLst/>
          </a:prstGeom>
          <a:noFill/>
          <a:ln cap="flat" cmpd="sng" w="38100">
            <a:solidFill>
              <a:srgbClr val="666666"/>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p64"/>
          <p:cNvSpPr txBox="1"/>
          <p:nvPr>
            <p:ph idx="4294967295" type="title"/>
          </p:nvPr>
        </p:nvSpPr>
        <p:spPr>
          <a:xfrm>
            <a:off x="457200" y="-22622"/>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E344D"/>
                </a:solidFill>
              </a:rPr>
              <a:t>KINDERGARTEN SAMPLES</a:t>
            </a:r>
            <a:endParaRPr>
              <a:solidFill>
                <a:srgbClr val="FE344D"/>
              </a:solidFill>
            </a:endParaRPr>
          </a:p>
        </p:txBody>
      </p:sp>
      <p:pic>
        <p:nvPicPr>
          <p:cNvPr id="723" name="Google Shape;723;p64"/>
          <p:cNvPicPr preferRelativeResize="0"/>
          <p:nvPr/>
        </p:nvPicPr>
        <p:blipFill>
          <a:blip r:embed="rId3">
            <a:alphaModFix/>
          </a:blip>
          <a:stretch>
            <a:fillRect/>
          </a:stretch>
        </p:blipFill>
        <p:spPr>
          <a:xfrm>
            <a:off x="1188100" y="556900"/>
            <a:ext cx="3376056" cy="4369013"/>
          </a:xfrm>
          <a:prstGeom prst="rect">
            <a:avLst/>
          </a:prstGeom>
          <a:noFill/>
          <a:ln>
            <a:noFill/>
          </a:ln>
        </p:spPr>
      </p:pic>
      <p:pic>
        <p:nvPicPr>
          <p:cNvPr id="724" name="Google Shape;724;p64"/>
          <p:cNvPicPr preferRelativeResize="0"/>
          <p:nvPr/>
        </p:nvPicPr>
        <p:blipFill>
          <a:blip r:embed="rId4">
            <a:alphaModFix/>
          </a:blip>
          <a:stretch>
            <a:fillRect/>
          </a:stretch>
        </p:blipFill>
        <p:spPr>
          <a:xfrm>
            <a:off x="4738838" y="556911"/>
            <a:ext cx="3224596" cy="436901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65"/>
          <p:cNvSpPr txBox="1"/>
          <p:nvPr>
            <p:ph idx="4294967295" type="title"/>
          </p:nvPr>
        </p:nvSpPr>
        <p:spPr>
          <a:xfrm>
            <a:off x="457200" y="-22622"/>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0198AD"/>
                </a:solidFill>
              </a:rPr>
              <a:t>FIRST GRADE</a:t>
            </a:r>
            <a:endParaRPr>
              <a:solidFill>
                <a:srgbClr val="0198AD"/>
              </a:solidFill>
            </a:endParaRPr>
          </a:p>
        </p:txBody>
      </p:sp>
      <p:pic>
        <p:nvPicPr>
          <p:cNvPr id="730" name="Google Shape;730;p65"/>
          <p:cNvPicPr preferRelativeResize="0"/>
          <p:nvPr/>
        </p:nvPicPr>
        <p:blipFill>
          <a:blip r:embed="rId3">
            <a:alphaModFix/>
          </a:blip>
          <a:stretch>
            <a:fillRect/>
          </a:stretch>
        </p:blipFill>
        <p:spPr>
          <a:xfrm>
            <a:off x="1225425" y="663499"/>
            <a:ext cx="3506625" cy="4364494"/>
          </a:xfrm>
          <a:prstGeom prst="rect">
            <a:avLst/>
          </a:prstGeom>
          <a:noFill/>
          <a:ln>
            <a:noFill/>
          </a:ln>
        </p:spPr>
      </p:pic>
      <p:pic>
        <p:nvPicPr>
          <p:cNvPr id="731" name="Google Shape;731;p65"/>
          <p:cNvPicPr preferRelativeResize="0"/>
          <p:nvPr/>
        </p:nvPicPr>
        <p:blipFill>
          <a:blip r:embed="rId4">
            <a:alphaModFix/>
          </a:blip>
          <a:stretch>
            <a:fillRect/>
          </a:stretch>
        </p:blipFill>
        <p:spPr>
          <a:xfrm>
            <a:off x="4916425" y="755450"/>
            <a:ext cx="3277895" cy="384873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p66"/>
          <p:cNvSpPr txBox="1"/>
          <p:nvPr>
            <p:ph idx="4294967295" type="title"/>
          </p:nvPr>
        </p:nvSpPr>
        <p:spPr>
          <a:xfrm>
            <a:off x="457200" y="-22622"/>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5A500"/>
                </a:solidFill>
              </a:rPr>
              <a:t>THIRD GRADE SAMPLES</a:t>
            </a:r>
            <a:endParaRPr>
              <a:solidFill>
                <a:srgbClr val="F5A500"/>
              </a:solidFill>
            </a:endParaRPr>
          </a:p>
        </p:txBody>
      </p:sp>
      <p:pic>
        <p:nvPicPr>
          <p:cNvPr id="737" name="Google Shape;737;p66"/>
          <p:cNvPicPr preferRelativeResize="0"/>
          <p:nvPr/>
        </p:nvPicPr>
        <p:blipFill>
          <a:blip r:embed="rId3">
            <a:alphaModFix/>
          </a:blip>
          <a:stretch>
            <a:fillRect/>
          </a:stretch>
        </p:blipFill>
        <p:spPr>
          <a:xfrm>
            <a:off x="849901" y="599569"/>
            <a:ext cx="3237418" cy="4326357"/>
          </a:xfrm>
          <a:prstGeom prst="rect">
            <a:avLst/>
          </a:prstGeom>
          <a:noFill/>
          <a:ln>
            <a:noFill/>
          </a:ln>
        </p:spPr>
      </p:pic>
      <p:pic>
        <p:nvPicPr>
          <p:cNvPr id="738" name="Google Shape;738;p66"/>
          <p:cNvPicPr preferRelativeResize="0"/>
          <p:nvPr/>
        </p:nvPicPr>
        <p:blipFill rotWithShape="1">
          <a:blip r:embed="rId4">
            <a:alphaModFix/>
          </a:blip>
          <a:srcRect b="0" l="13397" r="0" t="0"/>
          <a:stretch/>
        </p:blipFill>
        <p:spPr>
          <a:xfrm>
            <a:off x="4380275" y="657219"/>
            <a:ext cx="4470850" cy="38290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55"/>
          <p:cNvSpPr txBox="1"/>
          <p:nvPr>
            <p:ph type="title"/>
          </p:nvPr>
        </p:nvSpPr>
        <p:spPr>
          <a:xfrm>
            <a:off x="327750" y="1123250"/>
            <a:ext cx="8488500" cy="2720400"/>
          </a:xfrm>
          <a:prstGeom prst="rect">
            <a:avLst/>
          </a:prstGeom>
        </p:spPr>
        <p:txBody>
          <a:bodyPr anchorCtr="0" anchor="t" bIns="91425" lIns="91425" spcFirstLastPara="1" rIns="91425" wrap="square" tIns="91425">
            <a:noAutofit/>
          </a:bodyPr>
          <a:lstStyle/>
          <a:p>
            <a:pPr indent="0" lvl="0" marL="0" rtl="0" algn="l">
              <a:lnSpc>
                <a:spcPct val="115000"/>
              </a:lnSpc>
              <a:spcBef>
                <a:spcPts val="600"/>
              </a:spcBef>
              <a:spcAft>
                <a:spcPts val="0"/>
              </a:spcAft>
              <a:buClr>
                <a:schemeClr val="dk1"/>
              </a:buClr>
              <a:buSzPts val="1100"/>
              <a:buFont typeface="Arial"/>
              <a:buNone/>
            </a:pPr>
            <a:r>
              <a:rPr b="1" lang="en" sz="1800">
                <a:solidFill>
                  <a:srgbClr val="FFFFFF"/>
                </a:solidFill>
                <a:latin typeface="Architects Daughter"/>
                <a:ea typeface="Architects Daughter"/>
                <a:cs typeface="Architects Daughter"/>
                <a:sym typeface="Architects Daughter"/>
              </a:rPr>
              <a:t>The Smarter Balanced assessment requires students to type at length on demand.  The must respond to a complex prompt that necessitates reading and synthesis of multiple documents, including videos, articles, and graphs. Students must wrestle with the task of generating ideas about an unfamiliar topic, organize their responses, and writing an essay quickly with minimal errors. The </a:t>
            </a:r>
            <a:r>
              <a:rPr b="1" lang="en" sz="1800">
                <a:solidFill>
                  <a:srgbClr val="F1C232"/>
                </a:solidFill>
                <a:latin typeface="Architects Daughter"/>
                <a:ea typeface="Architects Daughter"/>
                <a:cs typeface="Architects Daughter"/>
                <a:sym typeface="Architects Daughter"/>
              </a:rPr>
              <a:t>greatest obstacles for students</a:t>
            </a:r>
            <a:r>
              <a:rPr b="1" lang="en" sz="1800">
                <a:solidFill>
                  <a:srgbClr val="FFFFFF"/>
                </a:solidFill>
                <a:latin typeface="Architects Daughter"/>
                <a:ea typeface="Architects Daughter"/>
                <a:cs typeface="Architects Daughter"/>
                <a:sym typeface="Architects Daughter"/>
              </a:rPr>
              <a:t> with these type of on-demand writing tasks is their own </a:t>
            </a:r>
            <a:r>
              <a:rPr b="1" lang="en" sz="1800">
                <a:solidFill>
                  <a:srgbClr val="F1C232"/>
                </a:solidFill>
                <a:latin typeface="Architects Daughter"/>
                <a:ea typeface="Architects Daughter"/>
                <a:cs typeface="Architects Daughter"/>
                <a:sym typeface="Architects Daughter"/>
              </a:rPr>
              <a:t>inability to generate enough writing </a:t>
            </a:r>
            <a:r>
              <a:rPr b="1" lang="en" sz="1800">
                <a:solidFill>
                  <a:srgbClr val="FFFFFF"/>
                </a:solidFill>
                <a:latin typeface="Architects Daughter"/>
                <a:ea typeface="Architects Daughter"/>
                <a:cs typeface="Architects Daughter"/>
                <a:sym typeface="Architects Daughter"/>
              </a:rPr>
              <a:t>to use for crafting and/or organizing an essay and </a:t>
            </a:r>
            <a:r>
              <a:rPr b="1" lang="en" sz="1800">
                <a:solidFill>
                  <a:srgbClr val="F1C232"/>
                </a:solidFill>
                <a:latin typeface="Architects Daughter"/>
                <a:ea typeface="Architects Daughter"/>
                <a:cs typeface="Architects Daughter"/>
                <a:sym typeface="Architects Daughter"/>
              </a:rPr>
              <a:t>enough writing stamina to complete it.</a:t>
            </a:r>
            <a:r>
              <a:rPr b="1" lang="en" sz="1800" u="sng">
                <a:solidFill>
                  <a:srgbClr val="FFFFFF"/>
                </a:solidFill>
                <a:latin typeface="Architects Daughter"/>
                <a:ea typeface="Architects Daughter"/>
                <a:cs typeface="Architects Daughter"/>
                <a:sym typeface="Architects Daughter"/>
              </a:rPr>
              <a:t> </a:t>
            </a:r>
            <a:endParaRPr b="1" sz="1800" u="sng">
              <a:solidFill>
                <a:srgbClr val="FFFFFF"/>
              </a:solidFill>
              <a:latin typeface="Architects Daughter"/>
              <a:ea typeface="Architects Daughter"/>
              <a:cs typeface="Architects Daughter"/>
              <a:sym typeface="Architects Daughter"/>
            </a:endParaRPr>
          </a:p>
          <a:p>
            <a:pPr indent="0" lvl="0" marL="0" rtl="0" algn="l">
              <a:lnSpc>
                <a:spcPct val="115000"/>
              </a:lnSpc>
              <a:spcBef>
                <a:spcPts val="600"/>
              </a:spcBef>
              <a:spcAft>
                <a:spcPts val="0"/>
              </a:spcAft>
              <a:buClr>
                <a:schemeClr val="dk1"/>
              </a:buClr>
              <a:buSzPts val="1100"/>
              <a:buFont typeface="Arial"/>
              <a:buNone/>
            </a:pPr>
            <a:r>
              <a:rPr b="1" lang="en" sz="1200">
                <a:solidFill>
                  <a:srgbClr val="FFFFFF"/>
                </a:solidFill>
                <a:latin typeface="Architects Daughter"/>
                <a:ea typeface="Architects Daughter"/>
                <a:cs typeface="Architects Daughter"/>
                <a:sym typeface="Architects Daughter"/>
              </a:rPr>
              <a:t>-Educational Weekly Blogger Ryan McCarty</a:t>
            </a:r>
            <a:endParaRPr sz="1200">
              <a:solidFill>
                <a:srgbClr val="FFFFFF"/>
              </a:solidFill>
              <a:latin typeface="Architects Daughter"/>
              <a:ea typeface="Architects Daughter"/>
              <a:cs typeface="Architects Daughter"/>
              <a:sym typeface="Architects Daughter"/>
            </a:endParaRPr>
          </a:p>
        </p:txBody>
      </p:sp>
      <p:sp>
        <p:nvSpPr>
          <p:cNvPr id="655" name="Google Shape;655;p55"/>
          <p:cNvSpPr txBox="1"/>
          <p:nvPr>
            <p:ph idx="4294967295" type="ctrTitle"/>
          </p:nvPr>
        </p:nvSpPr>
        <p:spPr>
          <a:xfrm>
            <a:off x="476650" y="119950"/>
            <a:ext cx="6550800" cy="116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latin typeface="Architects Daughter"/>
                <a:ea typeface="Architects Daughter"/>
                <a:cs typeface="Architects Daughter"/>
                <a:sym typeface="Architects Daughter"/>
              </a:rPr>
              <a:t>Writing Fluency</a:t>
            </a:r>
            <a:endParaRPr sz="3600">
              <a:latin typeface="Architects Daughter"/>
              <a:ea typeface="Architects Daughter"/>
              <a:cs typeface="Architects Daughter"/>
              <a:sym typeface="Architects Daughte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59" name="Shape 659"/>
        <p:cNvGrpSpPr/>
        <p:nvPr/>
      </p:nvGrpSpPr>
      <p:grpSpPr>
        <a:xfrm>
          <a:off x="0" y="0"/>
          <a:ext cx="0" cy="0"/>
          <a:chOff x="0" y="0"/>
          <a:chExt cx="0" cy="0"/>
        </a:xfrm>
      </p:grpSpPr>
      <p:sp>
        <p:nvSpPr>
          <p:cNvPr id="660" name="Google Shape;660;p56"/>
          <p:cNvSpPr txBox="1"/>
          <p:nvPr/>
        </p:nvSpPr>
        <p:spPr>
          <a:xfrm>
            <a:off x="204550" y="417750"/>
            <a:ext cx="1940400" cy="4308000"/>
          </a:xfrm>
          <a:prstGeom prst="rect">
            <a:avLst/>
          </a:prstGeom>
          <a:noFill/>
          <a:ln>
            <a:noFill/>
          </a:ln>
        </p:spPr>
        <p:txBody>
          <a:bodyPr anchorCtr="0" anchor="ctr" bIns="91425" lIns="91425" spcFirstLastPara="1" rIns="91425" wrap="square" tIns="91425">
            <a:noAutofit/>
          </a:bodyPr>
          <a:lstStyle/>
          <a:p>
            <a:pPr indent="0" lvl="0" marL="0" rtl="0" algn="ctr">
              <a:spcBef>
                <a:spcPts val="600"/>
              </a:spcBef>
              <a:spcAft>
                <a:spcPts val="0"/>
              </a:spcAft>
              <a:buNone/>
            </a:pPr>
            <a:r>
              <a:rPr lang="en" sz="1800">
                <a:solidFill>
                  <a:srgbClr val="FFFFFF"/>
                </a:solidFill>
                <a:latin typeface="Love Ya Like A Sister"/>
                <a:ea typeface="Love Ya Like A Sister"/>
                <a:cs typeface="Love Ya Like A Sister"/>
                <a:sym typeface="Love Ya Like A Sister"/>
              </a:rPr>
              <a:t>Readers who don’t read fluently devote much of their cognitive energy to decoding individual words and phrases, </a:t>
            </a:r>
            <a:r>
              <a:rPr lang="en" sz="1800" u="sng">
                <a:solidFill>
                  <a:srgbClr val="FFFFFF"/>
                </a:solidFill>
                <a:latin typeface="Love Ya Like A Sister"/>
                <a:ea typeface="Love Ya Like A Sister"/>
                <a:cs typeface="Love Ya Like A Sister"/>
                <a:sym typeface="Love Ya Like A Sister"/>
              </a:rPr>
              <a:t>making it difficult for them to focus on the meaning of what they read.</a:t>
            </a:r>
            <a:r>
              <a:rPr lang="en" sz="1800">
                <a:solidFill>
                  <a:srgbClr val="FFFFFF"/>
                </a:solidFill>
                <a:latin typeface="Love Ya Like A Sister"/>
                <a:ea typeface="Love Ya Like A Sister"/>
                <a:cs typeface="Love Ya Like A Sister"/>
                <a:sym typeface="Love Ya Like A Sister"/>
              </a:rPr>
              <a:t> </a:t>
            </a:r>
            <a:endParaRPr sz="1800">
              <a:solidFill>
                <a:srgbClr val="FFFFFF"/>
              </a:solidFill>
              <a:latin typeface="Love Ya Like A Sister"/>
              <a:ea typeface="Love Ya Like A Sister"/>
              <a:cs typeface="Love Ya Like A Sister"/>
              <a:sym typeface="Love Ya Like A Sister"/>
            </a:endParaRPr>
          </a:p>
        </p:txBody>
      </p:sp>
      <p:sp>
        <p:nvSpPr>
          <p:cNvPr id="661" name="Google Shape;661;p56"/>
          <p:cNvSpPr txBox="1"/>
          <p:nvPr/>
        </p:nvSpPr>
        <p:spPr>
          <a:xfrm>
            <a:off x="6790575" y="417750"/>
            <a:ext cx="2255400" cy="4308000"/>
          </a:xfrm>
          <a:prstGeom prst="rect">
            <a:avLst/>
          </a:prstGeom>
          <a:noFill/>
          <a:ln>
            <a:noFill/>
          </a:ln>
        </p:spPr>
        <p:txBody>
          <a:bodyPr anchorCtr="0" anchor="ctr" bIns="91425" lIns="91425" spcFirstLastPara="1" rIns="91425" wrap="square" tIns="91425">
            <a:noAutofit/>
          </a:bodyPr>
          <a:lstStyle/>
          <a:p>
            <a:pPr indent="0" lvl="0" marL="0" rtl="0" algn="ctr">
              <a:spcBef>
                <a:spcPts val="600"/>
              </a:spcBef>
              <a:spcAft>
                <a:spcPts val="0"/>
              </a:spcAft>
              <a:buNone/>
            </a:pPr>
            <a:r>
              <a:rPr lang="en" sz="1800">
                <a:solidFill>
                  <a:srgbClr val="F3F3F3"/>
                </a:solidFill>
                <a:latin typeface="Love Ya Like A Sister"/>
                <a:ea typeface="Love Ya Like A Sister"/>
                <a:cs typeface="Love Ya Like A Sister"/>
                <a:sym typeface="Love Ya Like A Sister"/>
              </a:rPr>
              <a:t>Similarly, students lacking writing fluency devote lots of cognitive energy to forming individual words or basic sentence structures, </a:t>
            </a:r>
            <a:r>
              <a:rPr lang="en" sz="1800" u="sng">
                <a:solidFill>
                  <a:srgbClr val="FFFFFF"/>
                </a:solidFill>
                <a:latin typeface="Love Ya Like A Sister"/>
                <a:ea typeface="Love Ya Like A Sister"/>
                <a:cs typeface="Love Ya Like A Sister"/>
                <a:sym typeface="Love Ya Like A Sister"/>
              </a:rPr>
              <a:t>making it harder for them to focus on conveying their thoughts and feelings effectively.</a:t>
            </a:r>
            <a:endParaRPr sz="1800" u="sng">
              <a:solidFill>
                <a:srgbClr val="FFFFFF"/>
              </a:solidFill>
              <a:latin typeface="Love Ya Like A Sister"/>
              <a:ea typeface="Love Ya Like A Sister"/>
              <a:cs typeface="Love Ya Like A Sister"/>
              <a:sym typeface="Love Ya Like A Sister"/>
            </a:endParaRPr>
          </a:p>
        </p:txBody>
      </p:sp>
      <p:pic>
        <p:nvPicPr>
          <p:cNvPr id="662" name="Google Shape;662;p56"/>
          <p:cNvPicPr preferRelativeResize="0"/>
          <p:nvPr/>
        </p:nvPicPr>
        <p:blipFill>
          <a:blip r:embed="rId3">
            <a:alphaModFix/>
          </a:blip>
          <a:stretch>
            <a:fillRect/>
          </a:stretch>
        </p:blipFill>
        <p:spPr>
          <a:xfrm>
            <a:off x="2144950" y="1059450"/>
            <a:ext cx="4645625" cy="256901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57"/>
          <p:cNvSpPr txBox="1"/>
          <p:nvPr>
            <p:ph type="title"/>
          </p:nvPr>
        </p:nvSpPr>
        <p:spPr>
          <a:xfrm>
            <a:off x="311700" y="2194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Cutive"/>
                <a:ea typeface="Cutive"/>
                <a:cs typeface="Cutive"/>
                <a:sym typeface="Cutive"/>
              </a:rPr>
              <a:t>Power Writing: </a:t>
            </a:r>
            <a:endParaRPr>
              <a:latin typeface="Cutive"/>
              <a:ea typeface="Cutive"/>
              <a:cs typeface="Cutive"/>
              <a:sym typeface="Cutive"/>
            </a:endParaRPr>
          </a:p>
          <a:p>
            <a:pPr indent="0" lvl="0" marL="0" rtl="0" algn="ctr">
              <a:spcBef>
                <a:spcPts val="0"/>
              </a:spcBef>
              <a:spcAft>
                <a:spcPts val="0"/>
              </a:spcAft>
              <a:buNone/>
            </a:pPr>
            <a:r>
              <a:rPr lang="en">
                <a:latin typeface="Cutive"/>
                <a:ea typeface="Cutive"/>
                <a:cs typeface="Cutive"/>
                <a:sym typeface="Cutive"/>
              </a:rPr>
              <a:t>A Fluency Strategy</a:t>
            </a:r>
            <a:endParaRPr>
              <a:latin typeface="Cutive"/>
              <a:ea typeface="Cutive"/>
              <a:cs typeface="Cutive"/>
              <a:sym typeface="Cutive"/>
            </a:endParaRPr>
          </a:p>
        </p:txBody>
      </p:sp>
      <p:pic>
        <p:nvPicPr>
          <p:cNvPr id="668" name="Google Shape;668;p57"/>
          <p:cNvPicPr preferRelativeResize="0"/>
          <p:nvPr/>
        </p:nvPicPr>
        <p:blipFill>
          <a:blip r:embed="rId3">
            <a:alphaModFix/>
          </a:blip>
          <a:stretch>
            <a:fillRect/>
          </a:stretch>
        </p:blipFill>
        <p:spPr>
          <a:xfrm>
            <a:off x="464425" y="1685150"/>
            <a:ext cx="2631549" cy="3005975"/>
          </a:xfrm>
          <a:prstGeom prst="rect">
            <a:avLst/>
          </a:prstGeom>
          <a:noFill/>
          <a:ln cap="flat" cmpd="sng" w="19050">
            <a:solidFill>
              <a:srgbClr val="E8004C"/>
            </a:solidFill>
            <a:prstDash val="solid"/>
            <a:round/>
            <a:headEnd len="sm" w="sm" type="none"/>
            <a:tailEnd len="sm" w="sm" type="none"/>
          </a:ln>
        </p:spPr>
      </p:pic>
      <p:pic>
        <p:nvPicPr>
          <p:cNvPr id="669" name="Google Shape;669;p57"/>
          <p:cNvPicPr preferRelativeResize="0"/>
          <p:nvPr/>
        </p:nvPicPr>
        <p:blipFill>
          <a:blip r:embed="rId4">
            <a:alphaModFix/>
          </a:blip>
          <a:stretch>
            <a:fillRect/>
          </a:stretch>
        </p:blipFill>
        <p:spPr>
          <a:xfrm>
            <a:off x="3500101" y="1711738"/>
            <a:ext cx="2828951" cy="2952799"/>
          </a:xfrm>
          <a:prstGeom prst="rect">
            <a:avLst/>
          </a:prstGeom>
          <a:noFill/>
          <a:ln cap="flat" cmpd="sng" w="19050">
            <a:solidFill>
              <a:srgbClr val="F8BB00"/>
            </a:solidFill>
            <a:prstDash val="solid"/>
            <a:round/>
            <a:headEnd len="sm" w="sm" type="none"/>
            <a:tailEnd len="sm" w="sm" type="none"/>
          </a:ln>
        </p:spPr>
      </p:pic>
      <p:pic>
        <p:nvPicPr>
          <p:cNvPr id="670" name="Google Shape;670;p57"/>
          <p:cNvPicPr preferRelativeResize="0"/>
          <p:nvPr/>
        </p:nvPicPr>
        <p:blipFill>
          <a:blip r:embed="rId5">
            <a:alphaModFix/>
          </a:blip>
          <a:stretch>
            <a:fillRect/>
          </a:stretch>
        </p:blipFill>
        <p:spPr>
          <a:xfrm>
            <a:off x="6733175" y="3580600"/>
            <a:ext cx="2076575" cy="1083925"/>
          </a:xfrm>
          <a:prstGeom prst="rect">
            <a:avLst/>
          </a:prstGeom>
          <a:noFill/>
          <a:ln cap="flat" cmpd="sng" w="19050">
            <a:solidFill>
              <a:srgbClr val="00ACC3"/>
            </a:solidFill>
            <a:prstDash val="solid"/>
            <a:round/>
            <a:headEnd len="sm" w="sm" type="none"/>
            <a:tailEnd len="sm" w="sm" type="none"/>
          </a:ln>
        </p:spPr>
      </p:pic>
      <p:pic>
        <p:nvPicPr>
          <p:cNvPr id="671" name="Google Shape;671;p57"/>
          <p:cNvPicPr preferRelativeResize="0"/>
          <p:nvPr/>
        </p:nvPicPr>
        <p:blipFill>
          <a:blip r:embed="rId6">
            <a:alphaModFix/>
          </a:blip>
          <a:stretch>
            <a:fillRect/>
          </a:stretch>
        </p:blipFill>
        <p:spPr>
          <a:xfrm>
            <a:off x="6733175" y="1685150"/>
            <a:ext cx="2001575" cy="1654675"/>
          </a:xfrm>
          <a:prstGeom prst="rect">
            <a:avLst/>
          </a:prstGeom>
          <a:noFill/>
          <a:ln cap="flat" cmpd="sng" w="19050">
            <a:solidFill>
              <a:srgbClr val="65BB48"/>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58"/>
          <p:cNvSpPr txBox="1"/>
          <p:nvPr>
            <p:ph type="title"/>
          </p:nvPr>
        </p:nvSpPr>
        <p:spPr>
          <a:xfrm>
            <a:off x="311700" y="2194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Cutive"/>
                <a:ea typeface="Cutive"/>
                <a:cs typeface="Cutive"/>
                <a:sym typeface="Cutive"/>
              </a:rPr>
              <a:t>Power Writing </a:t>
            </a:r>
            <a:endParaRPr>
              <a:latin typeface="Cutive"/>
              <a:ea typeface="Cutive"/>
              <a:cs typeface="Cutive"/>
              <a:sym typeface="Cutive"/>
            </a:endParaRPr>
          </a:p>
          <a:p>
            <a:pPr indent="0" lvl="0" marL="0" rtl="0" algn="ctr">
              <a:spcBef>
                <a:spcPts val="0"/>
              </a:spcBef>
              <a:spcAft>
                <a:spcPts val="0"/>
              </a:spcAft>
              <a:buNone/>
            </a:pPr>
            <a:r>
              <a:rPr lang="en">
                <a:latin typeface="Cutive"/>
                <a:ea typeface="Cutive"/>
                <a:cs typeface="Cutive"/>
                <a:sym typeface="Cutive"/>
              </a:rPr>
              <a:t>BRAINSTORM &amp; PARTNER TALK</a:t>
            </a:r>
            <a:endParaRPr>
              <a:latin typeface="Cutive"/>
              <a:ea typeface="Cutive"/>
              <a:cs typeface="Cutive"/>
              <a:sym typeface="Cutive"/>
            </a:endParaRPr>
          </a:p>
        </p:txBody>
      </p:sp>
      <p:sp>
        <p:nvSpPr>
          <p:cNvPr id="677" name="Google Shape;677;p5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678" name="Google Shape;678;p58"/>
          <p:cNvPicPr preferRelativeResize="0"/>
          <p:nvPr/>
        </p:nvPicPr>
        <p:blipFill>
          <a:blip r:embed="rId3">
            <a:alphaModFix/>
          </a:blip>
          <a:stretch>
            <a:fillRect/>
          </a:stretch>
        </p:blipFill>
        <p:spPr>
          <a:xfrm>
            <a:off x="582400" y="1541625"/>
            <a:ext cx="3907287" cy="3276600"/>
          </a:xfrm>
          <a:prstGeom prst="rect">
            <a:avLst/>
          </a:prstGeom>
          <a:noFill/>
          <a:ln cap="flat" cmpd="sng" w="38100">
            <a:solidFill>
              <a:srgbClr val="FFD966"/>
            </a:solidFill>
            <a:prstDash val="solid"/>
            <a:round/>
            <a:headEnd len="sm" w="sm" type="none"/>
            <a:tailEnd len="sm" w="sm" type="none"/>
          </a:ln>
        </p:spPr>
      </p:pic>
      <p:pic>
        <p:nvPicPr>
          <p:cNvPr id="679" name="Google Shape;679;p58"/>
          <p:cNvPicPr preferRelativeResize="0"/>
          <p:nvPr/>
        </p:nvPicPr>
        <p:blipFill>
          <a:blip r:embed="rId4">
            <a:alphaModFix/>
          </a:blip>
          <a:stretch>
            <a:fillRect/>
          </a:stretch>
        </p:blipFill>
        <p:spPr>
          <a:xfrm>
            <a:off x="5026549" y="1541625"/>
            <a:ext cx="3562350" cy="3276600"/>
          </a:xfrm>
          <a:prstGeom prst="rect">
            <a:avLst/>
          </a:prstGeom>
          <a:noFill/>
          <a:ln cap="flat" cmpd="sng" w="38100">
            <a:solidFill>
              <a:srgbClr val="00D1C6"/>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p5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chitects Daughter"/>
                <a:ea typeface="Architects Daughter"/>
                <a:cs typeface="Architects Daughter"/>
                <a:sym typeface="Architects Daughter"/>
              </a:rPr>
              <a:t>Mantra:</a:t>
            </a:r>
            <a:endParaRPr>
              <a:latin typeface="Architects Daughter"/>
              <a:ea typeface="Architects Daughter"/>
              <a:cs typeface="Architects Daughter"/>
              <a:sym typeface="Architects Daughter"/>
            </a:endParaRPr>
          </a:p>
        </p:txBody>
      </p:sp>
      <p:sp>
        <p:nvSpPr>
          <p:cNvPr id="685" name="Google Shape;685;p59"/>
          <p:cNvSpPr txBox="1"/>
          <p:nvPr>
            <p:ph idx="1" type="body"/>
          </p:nvPr>
        </p:nvSpPr>
        <p:spPr>
          <a:xfrm>
            <a:off x="311700" y="1152475"/>
            <a:ext cx="7973100" cy="3416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500">
                <a:solidFill>
                  <a:srgbClr val="FFFFFF"/>
                </a:solidFill>
                <a:latin typeface="Architects Daughter"/>
                <a:ea typeface="Architects Daughter"/>
                <a:cs typeface="Architects Daughter"/>
                <a:sym typeface="Architects Daughter"/>
              </a:rPr>
              <a:t>“I am a writer!  I am a powerful writer!  I will write as much as I can, as well as I can, as fast as I can until the time is through!” </a:t>
            </a:r>
            <a:endParaRPr sz="3500">
              <a:solidFill>
                <a:srgbClr val="FFFFFF"/>
              </a:solidFill>
              <a:latin typeface="Architects Daughter"/>
              <a:ea typeface="Architects Daughter"/>
              <a:cs typeface="Architects Daughter"/>
              <a:sym typeface="Architects Daughter"/>
            </a:endParaRPr>
          </a:p>
          <a:p>
            <a:pPr indent="0" lvl="0" marL="0" rtl="0" algn="ctr">
              <a:spcBef>
                <a:spcPts val="0"/>
              </a:spcBef>
              <a:spcAft>
                <a:spcPts val="0"/>
              </a:spcAft>
              <a:buNone/>
            </a:pPr>
            <a:r>
              <a:t/>
            </a:r>
            <a:endParaRPr>
              <a:solidFill>
                <a:srgbClr val="FFFFFF"/>
              </a:solidFill>
              <a:latin typeface="Architects Daughter"/>
              <a:ea typeface="Architects Daughter"/>
              <a:cs typeface="Architects Daughter"/>
              <a:sym typeface="Architects Daughter"/>
            </a:endParaRPr>
          </a:p>
          <a:p>
            <a:pPr indent="0" lvl="0" marL="457200" rtl="0" algn="l">
              <a:spcBef>
                <a:spcPts val="0"/>
              </a:spcBef>
              <a:spcAft>
                <a:spcPts val="0"/>
              </a:spcAft>
              <a:buNone/>
            </a:pPr>
            <a:r>
              <a:t/>
            </a:r>
            <a:endParaRPr>
              <a:solidFill>
                <a:srgbClr val="FFFFFF"/>
              </a:solidFill>
              <a:latin typeface="Architects Daughter"/>
              <a:ea typeface="Architects Daughter"/>
              <a:cs typeface="Architects Daughter"/>
              <a:sym typeface="Architects Daughter"/>
            </a:endParaRPr>
          </a:p>
          <a:p>
            <a:pPr indent="0" lvl="0" marL="0" rtl="0" algn="l">
              <a:spcBef>
                <a:spcPts val="0"/>
              </a:spcBef>
              <a:spcAft>
                <a:spcPts val="1000"/>
              </a:spcAft>
              <a:buNone/>
            </a:pPr>
            <a:r>
              <a:t/>
            </a:r>
            <a:endParaRPr>
              <a:solidFill>
                <a:srgbClr val="FFFFFF"/>
              </a:solidFill>
              <a:latin typeface="Architects Daughter"/>
              <a:ea typeface="Architects Daughter"/>
              <a:cs typeface="Architects Daughter"/>
              <a:sym typeface="Architects Daughter"/>
            </a:endParaRPr>
          </a:p>
        </p:txBody>
      </p:sp>
      <p:sp>
        <p:nvSpPr>
          <p:cNvPr id="686" name="Google Shape;686;p5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chemeClr val="lt2"/>
                </a:solidFill>
                <a:latin typeface="Arial"/>
                <a:ea typeface="Arial"/>
                <a:cs typeface="Arial"/>
                <a:sym typeface="Arial"/>
              </a:rPr>
              <a:t>‹#›</a:t>
            </a:fld>
            <a:endParaRPr>
              <a:solidFill>
                <a:schemeClr val="lt2"/>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60"/>
          <p:cNvSpPr txBox="1"/>
          <p:nvPr>
            <p:ph type="title"/>
          </p:nvPr>
        </p:nvSpPr>
        <p:spPr>
          <a:xfrm>
            <a:off x="311700" y="2194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Cutive"/>
                <a:ea typeface="Cutive"/>
                <a:cs typeface="Cutive"/>
                <a:sym typeface="Cutive"/>
              </a:rPr>
              <a:t>Power Writing </a:t>
            </a:r>
            <a:endParaRPr>
              <a:latin typeface="Cutive"/>
              <a:ea typeface="Cutive"/>
              <a:cs typeface="Cutive"/>
              <a:sym typeface="Cutive"/>
            </a:endParaRPr>
          </a:p>
          <a:p>
            <a:pPr indent="0" lvl="0" marL="0" rtl="0" algn="ctr">
              <a:spcBef>
                <a:spcPts val="0"/>
              </a:spcBef>
              <a:spcAft>
                <a:spcPts val="0"/>
              </a:spcAft>
              <a:buNone/>
            </a:pPr>
            <a:r>
              <a:rPr lang="en">
                <a:latin typeface="Cutive"/>
                <a:ea typeface="Cutive"/>
                <a:cs typeface="Cutive"/>
                <a:sym typeface="Cutive"/>
              </a:rPr>
              <a:t>Write!</a:t>
            </a:r>
            <a:endParaRPr>
              <a:latin typeface="Cutive"/>
              <a:ea typeface="Cutive"/>
              <a:cs typeface="Cutive"/>
              <a:sym typeface="Cutive"/>
            </a:endParaRPr>
          </a:p>
        </p:txBody>
      </p:sp>
      <p:sp>
        <p:nvSpPr>
          <p:cNvPr id="692" name="Google Shape;692;p6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693" name="Google Shape;693;p60"/>
          <p:cNvPicPr preferRelativeResize="0"/>
          <p:nvPr/>
        </p:nvPicPr>
        <p:blipFill>
          <a:blip r:embed="rId3">
            <a:alphaModFix/>
          </a:blip>
          <a:stretch>
            <a:fillRect/>
          </a:stretch>
        </p:blipFill>
        <p:spPr>
          <a:xfrm>
            <a:off x="1561025" y="1493775"/>
            <a:ext cx="5749574" cy="32502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61"/>
          <p:cNvSpPr txBox="1"/>
          <p:nvPr>
            <p:ph type="title"/>
          </p:nvPr>
        </p:nvSpPr>
        <p:spPr>
          <a:xfrm>
            <a:off x="311700" y="2194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Cutive"/>
                <a:ea typeface="Cutive"/>
                <a:cs typeface="Cutive"/>
                <a:sym typeface="Cutive"/>
              </a:rPr>
              <a:t>Power Writing </a:t>
            </a:r>
            <a:endParaRPr>
              <a:latin typeface="Cutive"/>
              <a:ea typeface="Cutive"/>
              <a:cs typeface="Cutive"/>
              <a:sym typeface="Cutive"/>
            </a:endParaRPr>
          </a:p>
          <a:p>
            <a:pPr indent="0" lvl="0" marL="0" rtl="0" algn="ctr">
              <a:spcBef>
                <a:spcPts val="0"/>
              </a:spcBef>
              <a:spcAft>
                <a:spcPts val="0"/>
              </a:spcAft>
              <a:buNone/>
            </a:pPr>
            <a:r>
              <a:rPr lang="en">
                <a:latin typeface="Cutive"/>
                <a:ea typeface="Cutive"/>
                <a:cs typeface="Cutive"/>
                <a:sym typeface="Cutive"/>
              </a:rPr>
              <a:t>Magic Headphones &amp; Word Count</a:t>
            </a:r>
            <a:endParaRPr>
              <a:latin typeface="Cutive"/>
              <a:ea typeface="Cutive"/>
              <a:cs typeface="Cutive"/>
              <a:sym typeface="Cutive"/>
            </a:endParaRPr>
          </a:p>
        </p:txBody>
      </p:sp>
      <p:sp>
        <p:nvSpPr>
          <p:cNvPr id="699" name="Google Shape;699;p6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700" name="Google Shape;700;p61"/>
          <p:cNvPicPr preferRelativeResize="0"/>
          <p:nvPr/>
        </p:nvPicPr>
        <p:blipFill>
          <a:blip r:embed="rId3">
            <a:alphaModFix/>
          </a:blip>
          <a:stretch>
            <a:fillRect/>
          </a:stretch>
        </p:blipFill>
        <p:spPr>
          <a:xfrm>
            <a:off x="578898" y="1781213"/>
            <a:ext cx="4100526" cy="2812400"/>
          </a:xfrm>
          <a:prstGeom prst="rect">
            <a:avLst/>
          </a:prstGeom>
          <a:noFill/>
          <a:ln>
            <a:noFill/>
          </a:ln>
        </p:spPr>
      </p:pic>
      <p:pic>
        <p:nvPicPr>
          <p:cNvPr id="701" name="Google Shape;701;p61"/>
          <p:cNvPicPr preferRelativeResize="0"/>
          <p:nvPr/>
        </p:nvPicPr>
        <p:blipFill>
          <a:blip r:embed="rId4">
            <a:alphaModFix/>
          </a:blip>
          <a:stretch>
            <a:fillRect/>
          </a:stretch>
        </p:blipFill>
        <p:spPr>
          <a:xfrm>
            <a:off x="5076125" y="1711600"/>
            <a:ext cx="3499950" cy="29516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62"/>
          <p:cNvSpPr txBox="1"/>
          <p:nvPr>
            <p:ph type="title"/>
          </p:nvPr>
        </p:nvSpPr>
        <p:spPr>
          <a:xfrm>
            <a:off x="311700" y="2194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Cutive"/>
                <a:ea typeface="Cutive"/>
                <a:cs typeface="Cutive"/>
                <a:sym typeface="Cutive"/>
              </a:rPr>
              <a:t>Power Writing </a:t>
            </a:r>
            <a:endParaRPr>
              <a:latin typeface="Cutive"/>
              <a:ea typeface="Cutive"/>
              <a:cs typeface="Cutive"/>
              <a:sym typeface="Cutive"/>
            </a:endParaRPr>
          </a:p>
          <a:p>
            <a:pPr indent="0" lvl="0" marL="0" rtl="0" algn="ctr">
              <a:spcBef>
                <a:spcPts val="0"/>
              </a:spcBef>
              <a:spcAft>
                <a:spcPts val="0"/>
              </a:spcAft>
              <a:buNone/>
            </a:pPr>
            <a:r>
              <a:rPr lang="en">
                <a:latin typeface="Cutive"/>
                <a:ea typeface="Cutive"/>
                <a:cs typeface="Cutive"/>
                <a:sym typeface="Cutive"/>
              </a:rPr>
              <a:t>Sharing &amp; Feedback</a:t>
            </a:r>
            <a:endParaRPr>
              <a:latin typeface="Cutive"/>
              <a:ea typeface="Cutive"/>
              <a:cs typeface="Cutive"/>
              <a:sym typeface="Cutive"/>
            </a:endParaRPr>
          </a:p>
        </p:txBody>
      </p:sp>
      <p:sp>
        <p:nvSpPr>
          <p:cNvPr id="707" name="Google Shape;707;p6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708" name="Google Shape;708;p62"/>
          <p:cNvPicPr preferRelativeResize="0"/>
          <p:nvPr/>
        </p:nvPicPr>
        <p:blipFill>
          <a:blip r:embed="rId3">
            <a:alphaModFix/>
          </a:blip>
          <a:stretch>
            <a:fillRect/>
          </a:stretch>
        </p:blipFill>
        <p:spPr>
          <a:xfrm>
            <a:off x="374149" y="1687375"/>
            <a:ext cx="4438349" cy="2540500"/>
          </a:xfrm>
          <a:prstGeom prst="rect">
            <a:avLst/>
          </a:prstGeom>
          <a:noFill/>
          <a:ln>
            <a:noFill/>
          </a:ln>
        </p:spPr>
      </p:pic>
      <p:pic>
        <p:nvPicPr>
          <p:cNvPr id="709" name="Google Shape;709;p62"/>
          <p:cNvPicPr preferRelativeResize="0"/>
          <p:nvPr/>
        </p:nvPicPr>
        <p:blipFill rotWithShape="1">
          <a:blip r:embed="rId4">
            <a:alphaModFix/>
          </a:blip>
          <a:srcRect b="6385" l="7021" r="1670" t="10037"/>
          <a:stretch/>
        </p:blipFill>
        <p:spPr>
          <a:xfrm>
            <a:off x="5517413" y="1372062"/>
            <a:ext cx="2798213" cy="3414983"/>
          </a:xfrm>
          <a:prstGeom prst="rect">
            <a:avLst/>
          </a:prstGeom>
          <a:noFill/>
          <a:ln cap="flat" cmpd="sng" w="38100">
            <a:solidFill>
              <a:srgbClr val="666666"/>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imon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Puck template">
  <a:themeElements>
    <a:clrScheme name="Custom 347">
      <a:dk1>
        <a:srgbClr val="212A2E"/>
      </a:dk1>
      <a:lt1>
        <a:srgbClr val="FFFFFF"/>
      </a:lt1>
      <a:dk2>
        <a:srgbClr val="617A86"/>
      </a:dk2>
      <a:lt2>
        <a:srgbClr val="A1BECC"/>
      </a:lt2>
      <a:accent1>
        <a:srgbClr val="00D1C6"/>
      </a:accent1>
      <a:accent2>
        <a:srgbClr val="00ACC3"/>
      </a:accent2>
      <a:accent3>
        <a:srgbClr val="BBCD00"/>
      </a:accent3>
      <a:accent4>
        <a:srgbClr val="65BB48"/>
      </a:accent4>
      <a:accent5>
        <a:srgbClr val="F8BB00"/>
      </a:accent5>
      <a:accent6>
        <a:srgbClr val="EF6222"/>
      </a:accent6>
      <a:hlink>
        <a:srgbClr val="617A86"/>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